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veat" panose="020B0604020202020204" charset="0"/>
      <p:regular r:id="rId10"/>
    </p:embeddedFont>
    <p:embeddedFont>
      <p:font typeface="Caveat Bold" panose="020B0604020202020204" charset="0"/>
      <p:regular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BFBCD-6E03-412D-9306-552D565C2D6D}" v="204" dt="2025-12-23T14:02:18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1636" autoAdjust="0"/>
  </p:normalViewPr>
  <p:slideViewPr>
    <p:cSldViewPr>
      <p:cViewPr varScale="1">
        <p:scale>
          <a:sx n="51" d="100"/>
          <a:sy n="51" d="100"/>
        </p:scale>
        <p:origin x="103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0ACCB-F6AD-432F-A703-BD0A9FD96511}" type="doc">
      <dgm:prSet loTypeId="urn:microsoft.com/office/officeart/2005/8/layout/matrix2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E541206-26CC-4073-AC14-84A7C9CB87E7}">
      <dgm:prSet phldrT="[Text]" phldr="0" custT="1"/>
      <dgm:spPr/>
      <dgm:t>
        <a:bodyPr/>
        <a:lstStyle/>
        <a:p>
          <a:pPr algn="ctr"/>
          <a:r>
            <a:rPr lang="en-US" sz="1600" b="0" dirty="0">
              <a:latin typeface="Poppins" panose="020B0604020202020204" charset="0"/>
              <a:cs typeface="Poppins" panose="020B0604020202020204" charset="0"/>
            </a:rPr>
            <a:t>Patients &amp; Families</a:t>
          </a:r>
        </a:p>
        <a:p>
          <a:pPr algn="ctr"/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pPr algn="ctr"/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pPr algn="ctr"/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pPr algn="ctr"/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68D2713F-FDA6-442C-A91B-9973D823D03A}" type="parTrans" cxnId="{CC623D2F-2FB3-458A-BCEF-D7B2E2F41363}">
      <dgm:prSet/>
      <dgm:spPr/>
      <dgm:t>
        <a:bodyPr/>
        <a:lstStyle/>
        <a:p>
          <a:endParaRPr lang="en-US"/>
        </a:p>
      </dgm:t>
    </dgm:pt>
    <dgm:pt modelId="{668700B1-99A8-439E-946D-A1F382746015}" type="sibTrans" cxnId="{CC623D2F-2FB3-458A-BCEF-D7B2E2F41363}">
      <dgm:prSet/>
      <dgm:spPr/>
      <dgm:t>
        <a:bodyPr/>
        <a:lstStyle/>
        <a:p>
          <a:endParaRPr lang="en-US"/>
        </a:p>
      </dgm:t>
    </dgm:pt>
    <dgm:pt modelId="{C494D070-6060-43D3-8B6F-1B339B2610B2}">
      <dgm:prSet phldrT="[Text]" phldr="0" custT="1"/>
      <dgm:spPr/>
      <dgm:t>
        <a:bodyPr/>
        <a:lstStyle/>
        <a:p>
          <a:r>
            <a:rPr lang="en-US" sz="1600" dirty="0">
              <a:latin typeface="Poppins" panose="020B0604020202020204" charset="0"/>
              <a:cs typeface="Poppins" panose="020B0604020202020204" charset="0"/>
            </a:rPr>
            <a:t>Doctor and transplant coordinator</a:t>
          </a: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5A621C87-4240-4050-AE62-33F2191242AE}" type="parTrans" cxnId="{18557994-901C-4B68-9B55-1BF165947B71}">
      <dgm:prSet/>
      <dgm:spPr/>
      <dgm:t>
        <a:bodyPr/>
        <a:lstStyle/>
        <a:p>
          <a:endParaRPr lang="en-US"/>
        </a:p>
      </dgm:t>
    </dgm:pt>
    <dgm:pt modelId="{E266DA03-C5DA-44AD-A77D-4D53C20187F6}" type="sibTrans" cxnId="{18557994-901C-4B68-9B55-1BF165947B71}">
      <dgm:prSet/>
      <dgm:spPr/>
      <dgm:t>
        <a:bodyPr/>
        <a:lstStyle/>
        <a:p>
          <a:endParaRPr lang="en-US"/>
        </a:p>
      </dgm:t>
    </dgm:pt>
    <dgm:pt modelId="{21008727-5FCD-421A-B20D-5058A721AE01}">
      <dgm:prSet phldrT="[Text]" phldr="0" custT="1"/>
      <dgm:spPr/>
      <dgm:t>
        <a:bodyPr/>
        <a:lstStyle/>
        <a:p>
          <a:r>
            <a:rPr lang="en-US" sz="1600" dirty="0">
              <a:latin typeface="Poppins" panose="020B0604020202020204" charset="0"/>
              <a:cs typeface="Poppins" panose="020B0604020202020204" charset="0"/>
            </a:rPr>
            <a:t>Hospitals</a:t>
          </a: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3B34D8FE-14B6-4440-80E3-6D48F0C905DF}" type="parTrans" cxnId="{73C0CC58-F94E-49EA-9346-7F9C3B6ED71E}">
      <dgm:prSet/>
      <dgm:spPr/>
      <dgm:t>
        <a:bodyPr/>
        <a:lstStyle/>
        <a:p>
          <a:endParaRPr lang="en-US"/>
        </a:p>
      </dgm:t>
    </dgm:pt>
    <dgm:pt modelId="{D1CB3383-CB10-40AD-845C-1CBB8F8ACF14}" type="sibTrans" cxnId="{73C0CC58-F94E-49EA-9346-7F9C3B6ED71E}">
      <dgm:prSet/>
      <dgm:spPr/>
      <dgm:t>
        <a:bodyPr/>
        <a:lstStyle/>
        <a:p>
          <a:endParaRPr lang="en-US"/>
        </a:p>
      </dgm:t>
    </dgm:pt>
    <dgm:pt modelId="{A1DA8806-2ECE-47A5-AB0D-5D668184A317}">
      <dgm:prSet phldrT="[Text]" phldr="0" custT="1"/>
      <dgm:spPr/>
      <dgm:t>
        <a:bodyPr/>
        <a:lstStyle/>
        <a:p>
          <a:r>
            <a:rPr lang="en-US" sz="1600" dirty="0">
              <a:latin typeface="Poppins" panose="020B0604020202020204" charset="0"/>
              <a:cs typeface="Poppins" panose="020B0604020202020204" charset="0"/>
            </a:rPr>
            <a:t>Organ donors and Families</a:t>
          </a: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9AB5C7F7-1DDA-4515-BF25-A65D7737BB71}" type="parTrans" cxnId="{76B3D18B-9077-4455-B079-E56463D63001}">
      <dgm:prSet/>
      <dgm:spPr/>
      <dgm:t>
        <a:bodyPr/>
        <a:lstStyle/>
        <a:p>
          <a:endParaRPr lang="en-US"/>
        </a:p>
      </dgm:t>
    </dgm:pt>
    <dgm:pt modelId="{809C73EE-E8AD-482A-AFFD-2E3BD01CE35D}" type="sibTrans" cxnId="{76B3D18B-9077-4455-B079-E56463D63001}">
      <dgm:prSet/>
      <dgm:spPr/>
      <dgm:t>
        <a:bodyPr/>
        <a:lstStyle/>
        <a:p>
          <a:endParaRPr lang="en-US"/>
        </a:p>
      </dgm:t>
    </dgm:pt>
    <dgm:pt modelId="{A41DA18B-BAEA-41F9-B6D4-C4DBE671D24E}" type="pres">
      <dgm:prSet presAssocID="{9590ACCB-F6AD-432F-A703-BD0A9FD96511}" presName="matrix" presStyleCnt="0">
        <dgm:presLayoutVars>
          <dgm:chMax val="1"/>
          <dgm:dir/>
          <dgm:resizeHandles val="exact"/>
        </dgm:presLayoutVars>
      </dgm:prSet>
      <dgm:spPr/>
    </dgm:pt>
    <dgm:pt modelId="{03B6FEC9-52FE-4509-81C7-0CBDA00F78DF}" type="pres">
      <dgm:prSet presAssocID="{9590ACCB-F6AD-432F-A703-BD0A9FD96511}" presName="axisShape" presStyleLbl="bgShp" presStyleIdx="0" presStyleCnt="1" custScaleX="92402" custLinFactNeighborX="1922" custLinFactNeighborY="-289"/>
      <dgm:spPr/>
    </dgm:pt>
    <dgm:pt modelId="{F291429D-7999-4CE1-8F70-BEBD6BDE4E9A}" type="pres">
      <dgm:prSet presAssocID="{9590ACCB-F6AD-432F-A703-BD0A9FD96511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96FBE3-8253-4BF8-B753-04B9ACCA7B20}" type="pres">
      <dgm:prSet presAssocID="{9590ACCB-F6AD-432F-A703-BD0A9FD96511}" presName="rect2" presStyleLbl="node1" presStyleIdx="1" presStyleCnt="4" custLinFactNeighborX="5210" custLinFactNeighborY="-1092">
        <dgm:presLayoutVars>
          <dgm:chMax val="0"/>
          <dgm:chPref val="0"/>
          <dgm:bulletEnabled val="1"/>
        </dgm:presLayoutVars>
      </dgm:prSet>
      <dgm:spPr/>
    </dgm:pt>
    <dgm:pt modelId="{4F7CE720-72FB-464A-A098-9F1AA61D9083}" type="pres">
      <dgm:prSet presAssocID="{9590ACCB-F6AD-432F-A703-BD0A9FD96511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12EBDE5-8FDF-4F57-96CD-B7BEF6A2C124}" type="pres">
      <dgm:prSet presAssocID="{9590ACCB-F6AD-432F-A703-BD0A9FD96511}" presName="rect4" presStyleLbl="node1" presStyleIdx="3" presStyleCnt="4" custLinFactNeighborX="6523" custLinFactNeighborY="2616">
        <dgm:presLayoutVars>
          <dgm:chMax val="0"/>
          <dgm:chPref val="0"/>
          <dgm:bulletEnabled val="1"/>
        </dgm:presLayoutVars>
      </dgm:prSet>
      <dgm:spPr/>
    </dgm:pt>
  </dgm:ptLst>
  <dgm:cxnLst>
    <dgm:cxn modelId="{2492E01B-9B7B-4934-BE96-696DA1D30A6A}" type="presOf" srcId="{9590ACCB-F6AD-432F-A703-BD0A9FD96511}" destId="{A41DA18B-BAEA-41F9-B6D4-C4DBE671D24E}" srcOrd="0" destOrd="0" presId="urn:microsoft.com/office/officeart/2005/8/layout/matrix2"/>
    <dgm:cxn modelId="{CC623D2F-2FB3-458A-BCEF-D7B2E2F41363}" srcId="{9590ACCB-F6AD-432F-A703-BD0A9FD96511}" destId="{DE541206-26CC-4073-AC14-84A7C9CB87E7}" srcOrd="0" destOrd="0" parTransId="{68D2713F-FDA6-442C-A91B-9973D823D03A}" sibTransId="{668700B1-99A8-439E-946D-A1F382746015}"/>
    <dgm:cxn modelId="{4E17DC46-05CF-4E12-9DE3-8185F640D402}" type="presOf" srcId="{21008727-5FCD-421A-B20D-5058A721AE01}" destId="{4F7CE720-72FB-464A-A098-9F1AA61D9083}" srcOrd="0" destOrd="0" presId="urn:microsoft.com/office/officeart/2005/8/layout/matrix2"/>
    <dgm:cxn modelId="{BA914370-613E-4B26-A09C-56234AF1EDA6}" type="presOf" srcId="{DE541206-26CC-4073-AC14-84A7C9CB87E7}" destId="{F291429D-7999-4CE1-8F70-BEBD6BDE4E9A}" srcOrd="0" destOrd="0" presId="urn:microsoft.com/office/officeart/2005/8/layout/matrix2"/>
    <dgm:cxn modelId="{73C0CC58-F94E-49EA-9346-7F9C3B6ED71E}" srcId="{9590ACCB-F6AD-432F-A703-BD0A9FD96511}" destId="{21008727-5FCD-421A-B20D-5058A721AE01}" srcOrd="2" destOrd="0" parTransId="{3B34D8FE-14B6-4440-80E3-6D48F0C905DF}" sibTransId="{D1CB3383-CB10-40AD-845C-1CBB8F8ACF14}"/>
    <dgm:cxn modelId="{76B3D18B-9077-4455-B079-E56463D63001}" srcId="{9590ACCB-F6AD-432F-A703-BD0A9FD96511}" destId="{A1DA8806-2ECE-47A5-AB0D-5D668184A317}" srcOrd="3" destOrd="0" parTransId="{9AB5C7F7-1DDA-4515-BF25-A65D7737BB71}" sibTransId="{809C73EE-E8AD-482A-AFFD-2E3BD01CE35D}"/>
    <dgm:cxn modelId="{18557994-901C-4B68-9B55-1BF165947B71}" srcId="{9590ACCB-F6AD-432F-A703-BD0A9FD96511}" destId="{C494D070-6060-43D3-8B6F-1B339B2610B2}" srcOrd="1" destOrd="0" parTransId="{5A621C87-4240-4050-AE62-33F2191242AE}" sibTransId="{E266DA03-C5DA-44AD-A77D-4D53C20187F6}"/>
    <dgm:cxn modelId="{D20E2EA0-6737-4E94-80FC-34905AF7458C}" type="presOf" srcId="{C494D070-6060-43D3-8B6F-1B339B2610B2}" destId="{6B96FBE3-8253-4BF8-B753-04B9ACCA7B20}" srcOrd="0" destOrd="0" presId="urn:microsoft.com/office/officeart/2005/8/layout/matrix2"/>
    <dgm:cxn modelId="{F14AC6A7-9D98-4DAE-9B1E-279BF9FDF758}" type="presOf" srcId="{A1DA8806-2ECE-47A5-AB0D-5D668184A317}" destId="{D12EBDE5-8FDF-4F57-96CD-B7BEF6A2C124}" srcOrd="0" destOrd="0" presId="urn:microsoft.com/office/officeart/2005/8/layout/matrix2"/>
    <dgm:cxn modelId="{025691E7-5DED-42B1-8C56-2BECD9B3603F}" type="presParOf" srcId="{A41DA18B-BAEA-41F9-B6D4-C4DBE671D24E}" destId="{03B6FEC9-52FE-4509-81C7-0CBDA00F78DF}" srcOrd="0" destOrd="0" presId="urn:microsoft.com/office/officeart/2005/8/layout/matrix2"/>
    <dgm:cxn modelId="{868A8C55-935D-4174-9A1F-DCC86ACA40DC}" type="presParOf" srcId="{A41DA18B-BAEA-41F9-B6D4-C4DBE671D24E}" destId="{F291429D-7999-4CE1-8F70-BEBD6BDE4E9A}" srcOrd="1" destOrd="0" presId="urn:microsoft.com/office/officeart/2005/8/layout/matrix2"/>
    <dgm:cxn modelId="{6D0476E0-5F40-48A2-AE02-3A46818210BA}" type="presParOf" srcId="{A41DA18B-BAEA-41F9-B6D4-C4DBE671D24E}" destId="{6B96FBE3-8253-4BF8-B753-04B9ACCA7B20}" srcOrd="2" destOrd="0" presId="urn:microsoft.com/office/officeart/2005/8/layout/matrix2"/>
    <dgm:cxn modelId="{555A5528-76C5-46C7-9E67-9CB5064CC873}" type="presParOf" srcId="{A41DA18B-BAEA-41F9-B6D4-C4DBE671D24E}" destId="{4F7CE720-72FB-464A-A098-9F1AA61D9083}" srcOrd="3" destOrd="0" presId="urn:microsoft.com/office/officeart/2005/8/layout/matrix2"/>
    <dgm:cxn modelId="{95BE98FB-DA94-4EB8-B3AF-A961BF69272E}" type="presParOf" srcId="{A41DA18B-BAEA-41F9-B6D4-C4DBE671D24E}" destId="{D12EBDE5-8FDF-4F57-96CD-B7BEF6A2C12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E84DB-B918-4258-BF76-B3AB35C3A471}" type="doc">
      <dgm:prSet loTypeId="urn:microsoft.com/office/officeart/2005/8/layout/defaul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A33EA48C-81E2-4E05-A2DD-F5B0E16CD3AD}">
      <dgm:prSet phldrT="[Text]" custT="1"/>
      <dgm:spPr/>
      <dgm:t>
        <a:bodyPr/>
        <a:lstStyle/>
        <a:p>
          <a:pPr>
            <a:buNone/>
          </a:pPr>
          <a:r>
            <a:rPr lang="en-IN" sz="1600" b="1" dirty="0">
              <a:latin typeface="Poppins" panose="020B0604020202020204" charset="0"/>
              <a:cs typeface="Poppins" panose="020B0604020202020204" charset="0"/>
            </a:rPr>
            <a:t>Faster Emergency Response:</a:t>
          </a:r>
        </a:p>
        <a:p>
          <a:pPr>
            <a:buNone/>
          </a:pPr>
          <a:r>
            <a:rPr lang="en-IN" sz="1600" b="0" dirty="0">
              <a:latin typeface="Poppins" panose="020B0604020202020204" charset="0"/>
              <a:cs typeface="Poppins" panose="020B0604020202020204" charset="0"/>
            </a:rPr>
            <a:t>Blood search time reduces from hours to minutes</a:t>
          </a:r>
        </a:p>
        <a:p>
          <a:pPr>
            <a:buNone/>
          </a:pPr>
          <a:endParaRPr lang="en-IN" sz="1800" b="1" dirty="0"/>
        </a:p>
        <a:p>
          <a:pPr>
            <a:buNone/>
          </a:pPr>
          <a:endParaRPr lang="en-US" sz="1800" dirty="0"/>
        </a:p>
      </dgm:t>
    </dgm:pt>
    <dgm:pt modelId="{27662D52-CB20-47F0-BE71-8784AB8B2C2F}" type="parTrans" cxnId="{ADECAF5A-F327-41C2-9E97-7A2C3F56D44A}">
      <dgm:prSet/>
      <dgm:spPr/>
      <dgm:t>
        <a:bodyPr/>
        <a:lstStyle/>
        <a:p>
          <a:endParaRPr lang="en-US"/>
        </a:p>
      </dgm:t>
    </dgm:pt>
    <dgm:pt modelId="{F9D53988-7FBC-4FDA-BB48-9DC11F183D7A}" type="sibTrans" cxnId="{ADECAF5A-F327-41C2-9E97-7A2C3F56D44A}">
      <dgm:prSet/>
      <dgm:spPr/>
      <dgm:t>
        <a:bodyPr/>
        <a:lstStyle/>
        <a:p>
          <a:endParaRPr lang="en-US"/>
        </a:p>
      </dgm:t>
    </dgm:pt>
    <dgm:pt modelId="{590E3574-5280-47C0-BDA1-9A843DA2E848}">
      <dgm:prSet phldrT="[Text]" phldr="0" custT="1"/>
      <dgm:spPr/>
      <dgm:t>
        <a:bodyPr/>
        <a:lstStyle/>
        <a:p>
          <a:endParaRPr lang="en-US" sz="1800" b="0" dirty="0">
            <a:latin typeface="Poppins" panose="020B0604020202020204" charset="0"/>
            <a:cs typeface="Poppins" panose="020B0604020202020204" charset="0"/>
          </a:endParaRPr>
        </a:p>
        <a:p>
          <a:r>
            <a:rPr lang="en-US" sz="1800" b="0" dirty="0">
              <a:latin typeface="Poppins" panose="020B0604020202020204" charset="0"/>
              <a:cs typeface="Poppins" panose="020B0604020202020204" charset="0"/>
            </a:rPr>
            <a:t>Timely blood availability during critical medical emergencies</a:t>
          </a:r>
        </a:p>
        <a:p>
          <a:endParaRPr lang="en-US" sz="1800" b="0" dirty="0"/>
        </a:p>
        <a:p>
          <a:endParaRPr lang="en-US" sz="2000" b="0" dirty="0"/>
        </a:p>
      </dgm:t>
    </dgm:pt>
    <dgm:pt modelId="{29558044-C50A-4D86-A562-ADAC195B8E12}" type="parTrans" cxnId="{B08EB156-E11E-49FC-82F1-D64B14E810EB}">
      <dgm:prSet/>
      <dgm:spPr/>
      <dgm:t>
        <a:bodyPr/>
        <a:lstStyle/>
        <a:p>
          <a:endParaRPr lang="en-US"/>
        </a:p>
      </dgm:t>
    </dgm:pt>
    <dgm:pt modelId="{5DF5F109-DF3C-4416-B0AE-90F3D563F4E8}" type="sibTrans" cxnId="{B08EB156-E11E-49FC-82F1-D64B14E810EB}">
      <dgm:prSet/>
      <dgm:spPr/>
      <dgm:t>
        <a:bodyPr/>
        <a:lstStyle/>
        <a:p>
          <a:endParaRPr lang="en-US"/>
        </a:p>
      </dgm:t>
    </dgm:pt>
    <dgm:pt modelId="{DB6A1314-0E2D-41B2-87EC-AFEB227BC773}">
      <dgm:prSet phldrT="[Text]" custT="1"/>
      <dgm:spPr/>
      <dgm:t>
        <a:bodyPr/>
        <a:lstStyle/>
        <a:p>
          <a:pPr>
            <a:buNone/>
          </a:pPr>
          <a:endParaRPr lang="en-US" sz="1800" dirty="0"/>
        </a:p>
        <a:p>
          <a:pPr>
            <a:buNone/>
          </a:pPr>
          <a:r>
            <a:rPr lang="en-US" sz="1800" dirty="0"/>
            <a:t> </a:t>
          </a:r>
        </a:p>
      </dgm:t>
    </dgm:pt>
    <dgm:pt modelId="{A523272F-3D33-4514-963F-3F4A98D6903C}" type="parTrans" cxnId="{9AA974D8-FBB1-4539-B504-48FF900CC6E5}">
      <dgm:prSet/>
      <dgm:spPr/>
      <dgm:t>
        <a:bodyPr/>
        <a:lstStyle/>
        <a:p>
          <a:endParaRPr lang="en-US"/>
        </a:p>
      </dgm:t>
    </dgm:pt>
    <dgm:pt modelId="{376F84E4-F59B-4958-9122-2A0A20698A4B}" type="sibTrans" cxnId="{9AA974D8-FBB1-4539-B504-48FF900CC6E5}">
      <dgm:prSet/>
      <dgm:spPr/>
      <dgm:t>
        <a:bodyPr/>
        <a:lstStyle/>
        <a:p>
          <a:endParaRPr lang="en-US"/>
        </a:p>
      </dgm:t>
    </dgm:pt>
    <dgm:pt modelId="{80AC0376-CF2F-40D7-89A0-FCB1371D6F87}">
      <dgm:prSet phldrT="[Text]" phldr="0" custT="1"/>
      <dgm:spPr/>
      <dgm:t>
        <a:bodyPr/>
        <a:lstStyle/>
        <a:p>
          <a:endParaRPr lang="en-US" sz="1800" b="0" dirty="0">
            <a:latin typeface="Poppins" panose="020B0604020202020204" charset="0"/>
            <a:cs typeface="Poppins" panose="020B0604020202020204" charset="0"/>
          </a:endParaRPr>
        </a:p>
        <a:p>
          <a:r>
            <a:rPr lang="en-US" sz="1800" b="0" dirty="0">
              <a:latin typeface="Poppins" panose="020B0604020202020204" charset="0"/>
              <a:cs typeface="Poppins" panose="020B0604020202020204" charset="0"/>
            </a:rPr>
            <a:t>Through DigiLocker verification trust increases certainly</a:t>
          </a:r>
        </a:p>
        <a:p>
          <a:endParaRPr lang="en-US" sz="1800" b="0" dirty="0"/>
        </a:p>
        <a:p>
          <a:r>
            <a:rPr lang="en-US" sz="1800" b="1" dirty="0"/>
            <a:t> </a:t>
          </a:r>
        </a:p>
      </dgm:t>
    </dgm:pt>
    <dgm:pt modelId="{78D6B610-CE5B-4817-9E41-36C29B471ABA}" type="parTrans" cxnId="{D1B17666-68EF-452E-B286-E57C5924709E}">
      <dgm:prSet/>
      <dgm:spPr/>
      <dgm:t>
        <a:bodyPr/>
        <a:lstStyle/>
        <a:p>
          <a:endParaRPr lang="en-US"/>
        </a:p>
      </dgm:t>
    </dgm:pt>
    <dgm:pt modelId="{36C78E56-B129-47D4-AB05-F38033D393D9}" type="sibTrans" cxnId="{D1B17666-68EF-452E-B286-E57C5924709E}">
      <dgm:prSet/>
      <dgm:spPr/>
      <dgm:t>
        <a:bodyPr/>
        <a:lstStyle/>
        <a:p>
          <a:endParaRPr lang="en-US"/>
        </a:p>
      </dgm:t>
    </dgm:pt>
    <dgm:pt modelId="{CBFB725E-9A14-47C2-BC99-1C8098DFE4F6}" type="pres">
      <dgm:prSet presAssocID="{FF5E84DB-B918-4258-BF76-B3AB35C3A471}" presName="diagram" presStyleCnt="0">
        <dgm:presLayoutVars>
          <dgm:dir/>
          <dgm:resizeHandles val="exact"/>
        </dgm:presLayoutVars>
      </dgm:prSet>
      <dgm:spPr/>
    </dgm:pt>
    <dgm:pt modelId="{779AF20F-2993-470C-AE06-BDAB8AA5421F}" type="pres">
      <dgm:prSet presAssocID="{A33EA48C-81E2-4E05-A2DD-F5B0E16CD3AD}" presName="node" presStyleLbl="node1" presStyleIdx="0" presStyleCnt="4">
        <dgm:presLayoutVars>
          <dgm:bulletEnabled val="1"/>
        </dgm:presLayoutVars>
      </dgm:prSet>
      <dgm:spPr/>
    </dgm:pt>
    <dgm:pt modelId="{5FDE1F7D-F853-4952-999C-4C960F85A7BD}" type="pres">
      <dgm:prSet presAssocID="{F9D53988-7FBC-4FDA-BB48-9DC11F183D7A}" presName="sibTrans" presStyleCnt="0"/>
      <dgm:spPr/>
    </dgm:pt>
    <dgm:pt modelId="{D5521FD5-E9F7-47B6-9969-B1D483D8E582}" type="pres">
      <dgm:prSet presAssocID="{590E3574-5280-47C0-BDA1-9A843DA2E848}" presName="node" presStyleLbl="node1" presStyleIdx="1" presStyleCnt="4">
        <dgm:presLayoutVars>
          <dgm:bulletEnabled val="1"/>
        </dgm:presLayoutVars>
      </dgm:prSet>
      <dgm:spPr/>
    </dgm:pt>
    <dgm:pt modelId="{AD64B80C-1837-4C09-B15B-44E3C1F5A7D1}" type="pres">
      <dgm:prSet presAssocID="{5DF5F109-DF3C-4416-B0AE-90F3D563F4E8}" presName="sibTrans" presStyleCnt="0"/>
      <dgm:spPr/>
    </dgm:pt>
    <dgm:pt modelId="{CF547E50-29BD-4B82-9998-2E76D224E220}" type="pres">
      <dgm:prSet presAssocID="{DB6A1314-0E2D-41B2-87EC-AFEB227BC773}" presName="node" presStyleLbl="node1" presStyleIdx="2" presStyleCnt="4">
        <dgm:presLayoutVars>
          <dgm:bulletEnabled val="1"/>
        </dgm:presLayoutVars>
      </dgm:prSet>
      <dgm:spPr/>
    </dgm:pt>
    <dgm:pt modelId="{A8ABE91E-8293-482D-A91E-D40A330CAEE9}" type="pres">
      <dgm:prSet presAssocID="{376F84E4-F59B-4958-9122-2A0A20698A4B}" presName="sibTrans" presStyleCnt="0"/>
      <dgm:spPr/>
    </dgm:pt>
    <dgm:pt modelId="{65A8F973-BD94-462E-95EB-F4DD26AC29EE}" type="pres">
      <dgm:prSet presAssocID="{80AC0376-CF2F-40D7-89A0-FCB1371D6F87}" presName="node" presStyleLbl="node1" presStyleIdx="3" presStyleCnt="4">
        <dgm:presLayoutVars>
          <dgm:bulletEnabled val="1"/>
        </dgm:presLayoutVars>
      </dgm:prSet>
      <dgm:spPr/>
    </dgm:pt>
  </dgm:ptLst>
  <dgm:cxnLst>
    <dgm:cxn modelId="{AFF2C01B-CC94-446B-9220-3D8AA2F5DD36}" type="presOf" srcId="{A33EA48C-81E2-4E05-A2DD-F5B0E16CD3AD}" destId="{779AF20F-2993-470C-AE06-BDAB8AA5421F}" srcOrd="0" destOrd="0" presId="urn:microsoft.com/office/officeart/2005/8/layout/default"/>
    <dgm:cxn modelId="{41F0043F-A835-4D03-89C2-B0D3CA24D6AD}" type="presOf" srcId="{590E3574-5280-47C0-BDA1-9A843DA2E848}" destId="{D5521FD5-E9F7-47B6-9969-B1D483D8E582}" srcOrd="0" destOrd="0" presId="urn:microsoft.com/office/officeart/2005/8/layout/default"/>
    <dgm:cxn modelId="{D1B17666-68EF-452E-B286-E57C5924709E}" srcId="{FF5E84DB-B918-4258-BF76-B3AB35C3A471}" destId="{80AC0376-CF2F-40D7-89A0-FCB1371D6F87}" srcOrd="3" destOrd="0" parTransId="{78D6B610-CE5B-4817-9E41-36C29B471ABA}" sibTransId="{36C78E56-B129-47D4-AB05-F38033D393D9}"/>
    <dgm:cxn modelId="{B08EB156-E11E-49FC-82F1-D64B14E810EB}" srcId="{FF5E84DB-B918-4258-BF76-B3AB35C3A471}" destId="{590E3574-5280-47C0-BDA1-9A843DA2E848}" srcOrd="1" destOrd="0" parTransId="{29558044-C50A-4D86-A562-ADAC195B8E12}" sibTransId="{5DF5F109-DF3C-4416-B0AE-90F3D563F4E8}"/>
    <dgm:cxn modelId="{93CC9659-C91A-4106-940E-ECDAC5265145}" type="presOf" srcId="{80AC0376-CF2F-40D7-89A0-FCB1371D6F87}" destId="{65A8F973-BD94-462E-95EB-F4DD26AC29EE}" srcOrd="0" destOrd="0" presId="urn:microsoft.com/office/officeart/2005/8/layout/default"/>
    <dgm:cxn modelId="{ADECAF5A-F327-41C2-9E97-7A2C3F56D44A}" srcId="{FF5E84DB-B918-4258-BF76-B3AB35C3A471}" destId="{A33EA48C-81E2-4E05-A2DD-F5B0E16CD3AD}" srcOrd="0" destOrd="0" parTransId="{27662D52-CB20-47F0-BE71-8784AB8B2C2F}" sibTransId="{F9D53988-7FBC-4FDA-BB48-9DC11F183D7A}"/>
    <dgm:cxn modelId="{DCC1F97E-2924-481F-A98A-A557CD8C33CD}" type="presOf" srcId="{FF5E84DB-B918-4258-BF76-B3AB35C3A471}" destId="{CBFB725E-9A14-47C2-BC99-1C8098DFE4F6}" srcOrd="0" destOrd="0" presId="urn:microsoft.com/office/officeart/2005/8/layout/default"/>
    <dgm:cxn modelId="{9AA974D8-FBB1-4539-B504-48FF900CC6E5}" srcId="{FF5E84DB-B918-4258-BF76-B3AB35C3A471}" destId="{DB6A1314-0E2D-41B2-87EC-AFEB227BC773}" srcOrd="2" destOrd="0" parTransId="{A523272F-3D33-4514-963F-3F4A98D6903C}" sibTransId="{376F84E4-F59B-4958-9122-2A0A20698A4B}"/>
    <dgm:cxn modelId="{29CAEEFF-2560-444F-B032-8C58FFB25254}" type="presOf" srcId="{DB6A1314-0E2D-41B2-87EC-AFEB227BC773}" destId="{CF547E50-29BD-4B82-9998-2E76D224E220}" srcOrd="0" destOrd="0" presId="urn:microsoft.com/office/officeart/2005/8/layout/default"/>
    <dgm:cxn modelId="{480F5EBB-8551-47C1-A931-670F59045E99}" type="presParOf" srcId="{CBFB725E-9A14-47C2-BC99-1C8098DFE4F6}" destId="{779AF20F-2993-470C-AE06-BDAB8AA5421F}" srcOrd="0" destOrd="0" presId="urn:microsoft.com/office/officeart/2005/8/layout/default"/>
    <dgm:cxn modelId="{65E50DA7-3467-483A-8248-26CB990B9F24}" type="presParOf" srcId="{CBFB725E-9A14-47C2-BC99-1C8098DFE4F6}" destId="{5FDE1F7D-F853-4952-999C-4C960F85A7BD}" srcOrd="1" destOrd="0" presId="urn:microsoft.com/office/officeart/2005/8/layout/default"/>
    <dgm:cxn modelId="{40080F7F-FFBD-4B3D-A5B1-66DA9982E31C}" type="presParOf" srcId="{CBFB725E-9A14-47C2-BC99-1C8098DFE4F6}" destId="{D5521FD5-E9F7-47B6-9969-B1D483D8E582}" srcOrd="2" destOrd="0" presId="urn:microsoft.com/office/officeart/2005/8/layout/default"/>
    <dgm:cxn modelId="{77C103E6-029F-4EBE-83B9-21AD515D8721}" type="presParOf" srcId="{CBFB725E-9A14-47C2-BC99-1C8098DFE4F6}" destId="{AD64B80C-1837-4C09-B15B-44E3C1F5A7D1}" srcOrd="3" destOrd="0" presId="urn:microsoft.com/office/officeart/2005/8/layout/default"/>
    <dgm:cxn modelId="{4775A0FB-4ABE-4B96-871D-D4FEED07D100}" type="presParOf" srcId="{CBFB725E-9A14-47C2-BC99-1C8098DFE4F6}" destId="{CF547E50-29BD-4B82-9998-2E76D224E220}" srcOrd="4" destOrd="0" presId="urn:microsoft.com/office/officeart/2005/8/layout/default"/>
    <dgm:cxn modelId="{BE20E626-C0CC-4814-B3F7-44291736E3E6}" type="presParOf" srcId="{CBFB725E-9A14-47C2-BC99-1C8098DFE4F6}" destId="{A8ABE91E-8293-482D-A91E-D40A330CAEE9}" srcOrd="5" destOrd="0" presId="urn:microsoft.com/office/officeart/2005/8/layout/default"/>
    <dgm:cxn modelId="{749EA4C9-A3D1-4E87-A96F-E8087574676C}" type="presParOf" srcId="{CBFB725E-9A14-47C2-BC99-1C8098DFE4F6}" destId="{65A8F973-BD94-462E-95EB-F4DD26AC29E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AA01F7-8626-41C2-9D65-F742B35731E2}" type="doc">
      <dgm:prSet loTypeId="urn:microsoft.com/office/officeart/2005/8/layout/hProcess9" loCatId="process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39B9445C-6D72-4C1E-811F-BDB655EEC7DE}">
      <dgm:prSet phldrT="[Text]" custT="1"/>
      <dgm:spPr/>
      <dgm:t>
        <a:bodyPr/>
        <a:lstStyle/>
        <a:p>
          <a:pPr algn="ctr">
            <a:buNone/>
          </a:pPr>
          <a:endParaRPr lang="en-US" sz="1800" dirty="0">
            <a:latin typeface="Poppins" panose="020B0604020202020204" charset="0"/>
            <a:cs typeface="Poppins" panose="020B0604020202020204" charset="0"/>
          </a:endParaRPr>
        </a:p>
      </dgm:t>
    </dgm:pt>
    <dgm:pt modelId="{7FCDAFA0-C40B-4AC0-9A0B-09FBAE363F97}" type="parTrans" cxnId="{0810FC1F-F84E-4091-A1D7-93F3B9D62654}">
      <dgm:prSet/>
      <dgm:spPr/>
      <dgm:t>
        <a:bodyPr/>
        <a:lstStyle/>
        <a:p>
          <a:endParaRPr lang="en-US"/>
        </a:p>
      </dgm:t>
    </dgm:pt>
    <dgm:pt modelId="{EB6736DA-9738-41DF-BCD4-1CE1E52C50CC}" type="sibTrans" cxnId="{0810FC1F-F84E-4091-A1D7-93F3B9D62654}">
      <dgm:prSet/>
      <dgm:spPr/>
      <dgm:t>
        <a:bodyPr/>
        <a:lstStyle/>
        <a:p>
          <a:endParaRPr lang="en-US"/>
        </a:p>
      </dgm:t>
    </dgm:pt>
    <dgm:pt modelId="{50EC8875-1E38-4E81-B354-A7D1E919BC73}">
      <dgm:prSet phldrT="[Text]" phldr="0" custT="1"/>
      <dgm:spPr/>
      <dgm:t>
        <a:bodyPr/>
        <a:lstStyle/>
        <a:p>
          <a:endParaRPr lang="en-US" sz="2000" dirty="0">
            <a:latin typeface="Poppins" panose="020B0604020202020204" charset="0"/>
            <a:cs typeface="Poppins" panose="020B0604020202020204" charset="0"/>
          </a:endParaRPr>
        </a:p>
        <a:p>
          <a:endParaRPr lang="en-US" sz="2000" dirty="0">
            <a:latin typeface="Poppins" panose="020B0604020202020204" charset="0"/>
            <a:cs typeface="Poppins" panose="020B0604020202020204" charset="0"/>
          </a:endParaRPr>
        </a:p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10670464-6B7A-4880-97C3-C487B6E1ABC2}" type="parTrans" cxnId="{BAA3236C-686C-430A-B31C-45D95329FB7E}">
      <dgm:prSet/>
      <dgm:spPr/>
      <dgm:t>
        <a:bodyPr/>
        <a:lstStyle/>
        <a:p>
          <a:endParaRPr lang="en-US"/>
        </a:p>
      </dgm:t>
    </dgm:pt>
    <dgm:pt modelId="{3E3135A7-5966-4E46-8950-4DEBB6A932A9}" type="sibTrans" cxnId="{BAA3236C-686C-430A-B31C-45D95329FB7E}">
      <dgm:prSet/>
      <dgm:spPr/>
      <dgm:t>
        <a:bodyPr/>
        <a:lstStyle/>
        <a:p>
          <a:endParaRPr lang="en-US"/>
        </a:p>
      </dgm:t>
    </dgm:pt>
    <dgm:pt modelId="{FA472BE5-88B2-4AC0-9960-82A9108568ED}">
      <dgm:prSet phldrT="[Text]" phldr="0" custT="1"/>
      <dgm:spPr/>
      <dgm:t>
        <a:bodyPr/>
        <a:lstStyle/>
        <a:p>
          <a:r>
            <a:rPr lang="en-US" sz="2000" b="1" dirty="0">
              <a:latin typeface="Poppins" panose="020B0604020202020204" charset="0"/>
              <a:cs typeface="Poppins" panose="020B0604020202020204" charset="0"/>
            </a:rPr>
            <a:t>Innovative:</a:t>
          </a:r>
        </a:p>
        <a:p>
          <a:endParaRPr lang="en-US" sz="2000" b="1" dirty="0">
            <a:latin typeface="Poppins" panose="020B0604020202020204" charset="0"/>
            <a:cs typeface="Poppins" panose="020B0604020202020204" charset="0"/>
          </a:endParaRPr>
        </a:p>
        <a:p>
          <a:endParaRPr lang="en-US" sz="2000" b="1" dirty="0">
            <a:latin typeface="Poppins" panose="020B0604020202020204" charset="0"/>
            <a:cs typeface="Poppins" panose="020B0604020202020204" charset="0"/>
          </a:endParaRPr>
        </a:p>
        <a:p>
          <a:endParaRPr lang="en-US" sz="2000" b="1" dirty="0">
            <a:latin typeface="Poppins" panose="020B0604020202020204" charset="0"/>
            <a:cs typeface="Poppins" panose="020B0604020202020204" charset="0"/>
          </a:endParaRPr>
        </a:p>
      </dgm:t>
    </dgm:pt>
    <dgm:pt modelId="{76E9E292-A9A9-488B-AF55-7246A058C14A}" type="parTrans" cxnId="{97570A35-8063-461B-ABC6-61DA4D5883E2}">
      <dgm:prSet/>
      <dgm:spPr/>
      <dgm:t>
        <a:bodyPr/>
        <a:lstStyle/>
        <a:p>
          <a:endParaRPr lang="en-US"/>
        </a:p>
      </dgm:t>
    </dgm:pt>
    <dgm:pt modelId="{219AFB7C-CC56-4535-AFDA-44B7643EA830}" type="sibTrans" cxnId="{97570A35-8063-461B-ABC6-61DA4D5883E2}">
      <dgm:prSet/>
      <dgm:spPr/>
      <dgm:t>
        <a:bodyPr/>
        <a:lstStyle/>
        <a:p>
          <a:endParaRPr lang="en-US"/>
        </a:p>
      </dgm:t>
    </dgm:pt>
    <dgm:pt modelId="{A2596A4C-D68D-4FE4-A9C3-8FD5D660185A}" type="pres">
      <dgm:prSet presAssocID="{D6AA01F7-8626-41C2-9D65-F742B35731E2}" presName="CompostProcess" presStyleCnt="0">
        <dgm:presLayoutVars>
          <dgm:dir/>
          <dgm:resizeHandles val="exact"/>
        </dgm:presLayoutVars>
      </dgm:prSet>
      <dgm:spPr/>
    </dgm:pt>
    <dgm:pt modelId="{6B391188-A441-48BC-B348-6F04D23A7809}" type="pres">
      <dgm:prSet presAssocID="{D6AA01F7-8626-41C2-9D65-F742B35731E2}" presName="arrow" presStyleLbl="bgShp" presStyleIdx="0" presStyleCnt="1"/>
      <dgm:spPr/>
    </dgm:pt>
    <dgm:pt modelId="{DAA7A0E2-D780-43D5-8010-75D29B0FCE1F}" type="pres">
      <dgm:prSet presAssocID="{D6AA01F7-8626-41C2-9D65-F742B35731E2}" presName="linearProcess" presStyleCnt="0"/>
      <dgm:spPr/>
    </dgm:pt>
    <dgm:pt modelId="{E73DB5B0-45C1-40F8-99C7-C734ED2F679E}" type="pres">
      <dgm:prSet presAssocID="{39B9445C-6D72-4C1E-811F-BDB655EEC7DE}" presName="textNode" presStyleLbl="node1" presStyleIdx="0" presStyleCnt="3" custScaleX="115200" custScaleY="112420">
        <dgm:presLayoutVars>
          <dgm:bulletEnabled val="1"/>
        </dgm:presLayoutVars>
      </dgm:prSet>
      <dgm:spPr/>
    </dgm:pt>
    <dgm:pt modelId="{76AE47BD-1714-4AE8-BA04-1A4E220A3B41}" type="pres">
      <dgm:prSet presAssocID="{EB6736DA-9738-41DF-BCD4-1CE1E52C50CC}" presName="sibTrans" presStyleCnt="0"/>
      <dgm:spPr/>
    </dgm:pt>
    <dgm:pt modelId="{CB7D99CE-0A3F-4A18-BDAF-ABD0C0FA5CB6}" type="pres">
      <dgm:prSet presAssocID="{50EC8875-1E38-4E81-B354-A7D1E919BC73}" presName="textNode" presStyleLbl="node1" presStyleIdx="1" presStyleCnt="3" custScaleX="110699" custScaleY="112420">
        <dgm:presLayoutVars>
          <dgm:bulletEnabled val="1"/>
        </dgm:presLayoutVars>
      </dgm:prSet>
      <dgm:spPr/>
    </dgm:pt>
    <dgm:pt modelId="{1A6E8D6D-CA27-46BB-8154-322DA298A267}" type="pres">
      <dgm:prSet presAssocID="{3E3135A7-5966-4E46-8950-4DEBB6A932A9}" presName="sibTrans" presStyleCnt="0"/>
      <dgm:spPr/>
    </dgm:pt>
    <dgm:pt modelId="{2EEAA3E0-7535-4948-9EB0-F12EB4FC6509}" type="pres">
      <dgm:prSet presAssocID="{FA472BE5-88B2-4AC0-9960-82A9108568ED}" presName="textNode" presStyleLbl="node1" presStyleIdx="2" presStyleCnt="3" custScaleX="101338" custScaleY="112420">
        <dgm:presLayoutVars>
          <dgm:bulletEnabled val="1"/>
        </dgm:presLayoutVars>
      </dgm:prSet>
      <dgm:spPr/>
    </dgm:pt>
  </dgm:ptLst>
  <dgm:cxnLst>
    <dgm:cxn modelId="{0E470D17-06D3-4D6F-BAC7-9162A6362D80}" type="presOf" srcId="{39B9445C-6D72-4C1E-811F-BDB655EEC7DE}" destId="{E73DB5B0-45C1-40F8-99C7-C734ED2F679E}" srcOrd="0" destOrd="0" presId="urn:microsoft.com/office/officeart/2005/8/layout/hProcess9"/>
    <dgm:cxn modelId="{90C85F1D-1BCF-438C-9236-CD409A59A0EE}" type="presOf" srcId="{50EC8875-1E38-4E81-B354-A7D1E919BC73}" destId="{CB7D99CE-0A3F-4A18-BDAF-ABD0C0FA5CB6}" srcOrd="0" destOrd="0" presId="urn:microsoft.com/office/officeart/2005/8/layout/hProcess9"/>
    <dgm:cxn modelId="{0810FC1F-F84E-4091-A1D7-93F3B9D62654}" srcId="{D6AA01F7-8626-41C2-9D65-F742B35731E2}" destId="{39B9445C-6D72-4C1E-811F-BDB655EEC7DE}" srcOrd="0" destOrd="0" parTransId="{7FCDAFA0-C40B-4AC0-9A0B-09FBAE363F97}" sibTransId="{EB6736DA-9738-41DF-BCD4-1CE1E52C50CC}"/>
    <dgm:cxn modelId="{B3EE0120-DF80-4BB4-BE20-7E70B2A02157}" type="presOf" srcId="{FA472BE5-88B2-4AC0-9960-82A9108568ED}" destId="{2EEAA3E0-7535-4948-9EB0-F12EB4FC6509}" srcOrd="0" destOrd="0" presId="urn:microsoft.com/office/officeart/2005/8/layout/hProcess9"/>
    <dgm:cxn modelId="{97570A35-8063-461B-ABC6-61DA4D5883E2}" srcId="{D6AA01F7-8626-41C2-9D65-F742B35731E2}" destId="{FA472BE5-88B2-4AC0-9960-82A9108568ED}" srcOrd="2" destOrd="0" parTransId="{76E9E292-A9A9-488B-AF55-7246A058C14A}" sibTransId="{219AFB7C-CC56-4535-AFDA-44B7643EA830}"/>
    <dgm:cxn modelId="{BAA3236C-686C-430A-B31C-45D95329FB7E}" srcId="{D6AA01F7-8626-41C2-9D65-F742B35731E2}" destId="{50EC8875-1E38-4E81-B354-A7D1E919BC73}" srcOrd="1" destOrd="0" parTransId="{10670464-6B7A-4880-97C3-C487B6E1ABC2}" sibTransId="{3E3135A7-5966-4E46-8950-4DEBB6A932A9}"/>
    <dgm:cxn modelId="{A3FD22DF-66C8-4939-8E0F-67AF4BDD4E07}" type="presOf" srcId="{D6AA01F7-8626-41C2-9D65-F742B35731E2}" destId="{A2596A4C-D68D-4FE4-A9C3-8FD5D660185A}" srcOrd="0" destOrd="0" presId="urn:microsoft.com/office/officeart/2005/8/layout/hProcess9"/>
    <dgm:cxn modelId="{0A69DAF1-4A04-4CC8-A134-7DBC5F52D6A9}" type="presParOf" srcId="{A2596A4C-D68D-4FE4-A9C3-8FD5D660185A}" destId="{6B391188-A441-48BC-B348-6F04D23A7809}" srcOrd="0" destOrd="0" presId="urn:microsoft.com/office/officeart/2005/8/layout/hProcess9"/>
    <dgm:cxn modelId="{75C8631C-28D2-4CF0-BBEE-FA34FED06612}" type="presParOf" srcId="{A2596A4C-D68D-4FE4-A9C3-8FD5D660185A}" destId="{DAA7A0E2-D780-43D5-8010-75D29B0FCE1F}" srcOrd="1" destOrd="0" presId="urn:microsoft.com/office/officeart/2005/8/layout/hProcess9"/>
    <dgm:cxn modelId="{FF12728F-0357-4A7F-96CD-A0D39DF78C55}" type="presParOf" srcId="{DAA7A0E2-D780-43D5-8010-75D29B0FCE1F}" destId="{E73DB5B0-45C1-40F8-99C7-C734ED2F679E}" srcOrd="0" destOrd="0" presId="urn:microsoft.com/office/officeart/2005/8/layout/hProcess9"/>
    <dgm:cxn modelId="{70FCDC16-461E-4E8F-A5EB-4F464D64C4E1}" type="presParOf" srcId="{DAA7A0E2-D780-43D5-8010-75D29B0FCE1F}" destId="{76AE47BD-1714-4AE8-BA04-1A4E220A3B41}" srcOrd="1" destOrd="0" presId="urn:microsoft.com/office/officeart/2005/8/layout/hProcess9"/>
    <dgm:cxn modelId="{84C054DE-4704-4122-AAFB-5A3514C36399}" type="presParOf" srcId="{DAA7A0E2-D780-43D5-8010-75D29B0FCE1F}" destId="{CB7D99CE-0A3F-4A18-BDAF-ABD0C0FA5CB6}" srcOrd="2" destOrd="0" presId="urn:microsoft.com/office/officeart/2005/8/layout/hProcess9"/>
    <dgm:cxn modelId="{2215819D-07E5-4B00-888E-03A54A71DF5B}" type="presParOf" srcId="{DAA7A0E2-D780-43D5-8010-75D29B0FCE1F}" destId="{1A6E8D6D-CA27-46BB-8154-322DA298A267}" srcOrd="3" destOrd="0" presId="urn:microsoft.com/office/officeart/2005/8/layout/hProcess9"/>
    <dgm:cxn modelId="{9BF5A323-E5F5-41E6-9392-9F51C9AF13D7}" type="presParOf" srcId="{DAA7A0E2-D780-43D5-8010-75D29B0FCE1F}" destId="{2EEAA3E0-7535-4948-9EB0-F12EB4FC6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AA01F7-8626-41C2-9D65-F742B35731E2}" type="doc">
      <dgm:prSet loTypeId="urn:microsoft.com/office/officeart/2005/8/layout/hProcess9" loCatId="process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39B9445C-6D72-4C1E-811F-BDB655EEC7DE}">
      <dgm:prSet phldrT="[Text]" phldr="0" custT="1"/>
      <dgm:spPr/>
      <dgm:t>
        <a:bodyPr/>
        <a:lstStyle/>
        <a:p>
          <a:endParaRPr lang="en-US" sz="1600" dirty="0">
            <a:latin typeface="Poppins" panose="020B0604020202020204" charset="0"/>
            <a:cs typeface="Poppins" panose="020B0604020202020204" charset="0"/>
          </a:endParaRPr>
        </a:p>
        <a:p>
          <a:r>
            <a:rPr lang="en-US" sz="1800" dirty="0">
              <a:latin typeface="Poppins" panose="020B0604020202020204" charset="0"/>
              <a:cs typeface="Poppins" panose="020B0604020202020204" charset="0"/>
            </a:rPr>
            <a:t>Enables rapid access to in life threatening situations</a:t>
          </a:r>
        </a:p>
      </dgm:t>
    </dgm:pt>
    <dgm:pt modelId="{7FCDAFA0-C40B-4AC0-9A0B-09FBAE363F97}" type="parTrans" cxnId="{0810FC1F-F84E-4091-A1D7-93F3B9D62654}">
      <dgm:prSet/>
      <dgm:spPr/>
      <dgm:t>
        <a:bodyPr/>
        <a:lstStyle/>
        <a:p>
          <a:endParaRPr lang="en-US"/>
        </a:p>
      </dgm:t>
    </dgm:pt>
    <dgm:pt modelId="{EB6736DA-9738-41DF-BCD4-1CE1E52C50CC}" type="sibTrans" cxnId="{0810FC1F-F84E-4091-A1D7-93F3B9D62654}">
      <dgm:prSet/>
      <dgm:spPr/>
      <dgm:t>
        <a:bodyPr/>
        <a:lstStyle/>
        <a:p>
          <a:endParaRPr lang="en-US"/>
        </a:p>
      </dgm:t>
    </dgm:pt>
    <dgm:pt modelId="{50EC8875-1E38-4E81-B354-A7D1E919BC73}">
      <dgm:prSet phldrT="[Text]" phldr="0" custT="1"/>
      <dgm:spPr/>
      <dgm:t>
        <a:bodyPr/>
        <a:lstStyle/>
        <a:p>
          <a:endParaRPr lang="en-US" sz="2000" b="0" dirty="0">
            <a:latin typeface="Poppins" panose="020B0604020202020204" charset="0"/>
            <a:cs typeface="Poppins" panose="020B0604020202020204" charset="0"/>
          </a:endParaRPr>
        </a:p>
        <a:p>
          <a:r>
            <a:rPr lang="en-US" sz="2000" b="0" dirty="0">
              <a:latin typeface="Poppins" panose="020B0604020202020204" charset="0"/>
              <a:cs typeface="Poppins" panose="020B0604020202020204" charset="0"/>
            </a:rPr>
            <a:t>Makes blood availability visible and reachable for all</a:t>
          </a:r>
        </a:p>
      </dgm:t>
    </dgm:pt>
    <dgm:pt modelId="{10670464-6B7A-4880-97C3-C487B6E1ABC2}" type="parTrans" cxnId="{BAA3236C-686C-430A-B31C-45D95329FB7E}">
      <dgm:prSet/>
      <dgm:spPr/>
      <dgm:t>
        <a:bodyPr/>
        <a:lstStyle/>
        <a:p>
          <a:endParaRPr lang="en-US"/>
        </a:p>
      </dgm:t>
    </dgm:pt>
    <dgm:pt modelId="{3E3135A7-5966-4E46-8950-4DEBB6A932A9}" type="sibTrans" cxnId="{BAA3236C-686C-430A-B31C-45D95329FB7E}">
      <dgm:prSet/>
      <dgm:spPr/>
      <dgm:t>
        <a:bodyPr/>
        <a:lstStyle/>
        <a:p>
          <a:endParaRPr lang="en-US"/>
        </a:p>
      </dgm:t>
    </dgm:pt>
    <dgm:pt modelId="{FA472BE5-88B2-4AC0-9960-82A9108568ED}">
      <dgm:prSet phldrT="[Text]" phldr="0" custT="1"/>
      <dgm:spPr/>
      <dgm:t>
        <a:bodyPr/>
        <a:lstStyle/>
        <a:p>
          <a:endParaRPr lang="en-US" sz="1500" dirty="0">
            <a:latin typeface="Poppins" panose="020B0604020202020204" charset="0"/>
            <a:cs typeface="Poppins" panose="020B0604020202020204" charset="0"/>
          </a:endParaRPr>
        </a:p>
        <a:p>
          <a:endParaRPr lang="en-US" sz="1500" dirty="0">
            <a:latin typeface="Poppins" panose="020B0604020202020204" charset="0"/>
            <a:cs typeface="Poppins" panose="020B0604020202020204" charset="0"/>
          </a:endParaRPr>
        </a:p>
        <a:p>
          <a:r>
            <a:rPr lang="en-US" sz="1800" dirty="0">
              <a:latin typeface="Poppins" panose="020B0604020202020204" charset="0"/>
              <a:cs typeface="Poppins" panose="020B0604020202020204" charset="0"/>
            </a:rPr>
            <a:t>Strengthens critical healthcare through technology</a:t>
          </a:r>
        </a:p>
      </dgm:t>
    </dgm:pt>
    <dgm:pt modelId="{76E9E292-A9A9-488B-AF55-7246A058C14A}" type="parTrans" cxnId="{97570A35-8063-461B-ABC6-61DA4D5883E2}">
      <dgm:prSet/>
      <dgm:spPr/>
      <dgm:t>
        <a:bodyPr/>
        <a:lstStyle/>
        <a:p>
          <a:endParaRPr lang="en-US"/>
        </a:p>
      </dgm:t>
    </dgm:pt>
    <dgm:pt modelId="{219AFB7C-CC56-4535-AFDA-44B7643EA830}" type="sibTrans" cxnId="{97570A35-8063-461B-ABC6-61DA4D5883E2}">
      <dgm:prSet/>
      <dgm:spPr/>
      <dgm:t>
        <a:bodyPr/>
        <a:lstStyle/>
        <a:p>
          <a:endParaRPr lang="en-US"/>
        </a:p>
      </dgm:t>
    </dgm:pt>
    <dgm:pt modelId="{A2596A4C-D68D-4FE4-A9C3-8FD5D660185A}" type="pres">
      <dgm:prSet presAssocID="{D6AA01F7-8626-41C2-9D65-F742B35731E2}" presName="CompostProcess" presStyleCnt="0">
        <dgm:presLayoutVars>
          <dgm:dir/>
          <dgm:resizeHandles val="exact"/>
        </dgm:presLayoutVars>
      </dgm:prSet>
      <dgm:spPr/>
    </dgm:pt>
    <dgm:pt modelId="{6B391188-A441-48BC-B348-6F04D23A7809}" type="pres">
      <dgm:prSet presAssocID="{D6AA01F7-8626-41C2-9D65-F742B35731E2}" presName="arrow" presStyleLbl="bgShp" presStyleIdx="0" presStyleCnt="1"/>
      <dgm:spPr/>
    </dgm:pt>
    <dgm:pt modelId="{DAA7A0E2-D780-43D5-8010-75D29B0FCE1F}" type="pres">
      <dgm:prSet presAssocID="{D6AA01F7-8626-41C2-9D65-F742B35731E2}" presName="linearProcess" presStyleCnt="0"/>
      <dgm:spPr/>
    </dgm:pt>
    <dgm:pt modelId="{E73DB5B0-45C1-40F8-99C7-C734ED2F679E}" type="pres">
      <dgm:prSet presAssocID="{39B9445C-6D72-4C1E-811F-BDB655EEC7DE}" presName="textNode" presStyleLbl="node1" presStyleIdx="0" presStyleCnt="3">
        <dgm:presLayoutVars>
          <dgm:bulletEnabled val="1"/>
        </dgm:presLayoutVars>
      </dgm:prSet>
      <dgm:spPr/>
    </dgm:pt>
    <dgm:pt modelId="{76AE47BD-1714-4AE8-BA04-1A4E220A3B41}" type="pres">
      <dgm:prSet presAssocID="{EB6736DA-9738-41DF-BCD4-1CE1E52C50CC}" presName="sibTrans" presStyleCnt="0"/>
      <dgm:spPr/>
    </dgm:pt>
    <dgm:pt modelId="{CB7D99CE-0A3F-4A18-BDAF-ABD0C0FA5CB6}" type="pres">
      <dgm:prSet presAssocID="{50EC8875-1E38-4E81-B354-A7D1E919BC73}" presName="textNode" presStyleLbl="node1" presStyleIdx="1" presStyleCnt="3">
        <dgm:presLayoutVars>
          <dgm:bulletEnabled val="1"/>
        </dgm:presLayoutVars>
      </dgm:prSet>
      <dgm:spPr/>
    </dgm:pt>
    <dgm:pt modelId="{1A6E8D6D-CA27-46BB-8154-322DA298A267}" type="pres">
      <dgm:prSet presAssocID="{3E3135A7-5966-4E46-8950-4DEBB6A932A9}" presName="sibTrans" presStyleCnt="0"/>
      <dgm:spPr/>
    </dgm:pt>
    <dgm:pt modelId="{2EEAA3E0-7535-4948-9EB0-F12EB4FC6509}" type="pres">
      <dgm:prSet presAssocID="{FA472BE5-88B2-4AC0-9960-82A9108568E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E470D17-06D3-4D6F-BAC7-9162A6362D80}" type="presOf" srcId="{39B9445C-6D72-4C1E-811F-BDB655EEC7DE}" destId="{E73DB5B0-45C1-40F8-99C7-C734ED2F679E}" srcOrd="0" destOrd="0" presId="urn:microsoft.com/office/officeart/2005/8/layout/hProcess9"/>
    <dgm:cxn modelId="{90C85F1D-1BCF-438C-9236-CD409A59A0EE}" type="presOf" srcId="{50EC8875-1E38-4E81-B354-A7D1E919BC73}" destId="{CB7D99CE-0A3F-4A18-BDAF-ABD0C0FA5CB6}" srcOrd="0" destOrd="0" presId="urn:microsoft.com/office/officeart/2005/8/layout/hProcess9"/>
    <dgm:cxn modelId="{0810FC1F-F84E-4091-A1D7-93F3B9D62654}" srcId="{D6AA01F7-8626-41C2-9D65-F742B35731E2}" destId="{39B9445C-6D72-4C1E-811F-BDB655EEC7DE}" srcOrd="0" destOrd="0" parTransId="{7FCDAFA0-C40B-4AC0-9A0B-09FBAE363F97}" sibTransId="{EB6736DA-9738-41DF-BCD4-1CE1E52C50CC}"/>
    <dgm:cxn modelId="{B3EE0120-DF80-4BB4-BE20-7E70B2A02157}" type="presOf" srcId="{FA472BE5-88B2-4AC0-9960-82A9108568ED}" destId="{2EEAA3E0-7535-4948-9EB0-F12EB4FC6509}" srcOrd="0" destOrd="0" presId="urn:microsoft.com/office/officeart/2005/8/layout/hProcess9"/>
    <dgm:cxn modelId="{97570A35-8063-461B-ABC6-61DA4D5883E2}" srcId="{D6AA01F7-8626-41C2-9D65-F742B35731E2}" destId="{FA472BE5-88B2-4AC0-9960-82A9108568ED}" srcOrd="2" destOrd="0" parTransId="{76E9E292-A9A9-488B-AF55-7246A058C14A}" sibTransId="{219AFB7C-CC56-4535-AFDA-44B7643EA830}"/>
    <dgm:cxn modelId="{BAA3236C-686C-430A-B31C-45D95329FB7E}" srcId="{D6AA01F7-8626-41C2-9D65-F742B35731E2}" destId="{50EC8875-1E38-4E81-B354-A7D1E919BC73}" srcOrd="1" destOrd="0" parTransId="{10670464-6B7A-4880-97C3-C487B6E1ABC2}" sibTransId="{3E3135A7-5966-4E46-8950-4DEBB6A932A9}"/>
    <dgm:cxn modelId="{A3FD22DF-66C8-4939-8E0F-67AF4BDD4E07}" type="presOf" srcId="{D6AA01F7-8626-41C2-9D65-F742B35731E2}" destId="{A2596A4C-D68D-4FE4-A9C3-8FD5D660185A}" srcOrd="0" destOrd="0" presId="urn:microsoft.com/office/officeart/2005/8/layout/hProcess9"/>
    <dgm:cxn modelId="{0A69DAF1-4A04-4CC8-A134-7DBC5F52D6A9}" type="presParOf" srcId="{A2596A4C-D68D-4FE4-A9C3-8FD5D660185A}" destId="{6B391188-A441-48BC-B348-6F04D23A7809}" srcOrd="0" destOrd="0" presId="urn:microsoft.com/office/officeart/2005/8/layout/hProcess9"/>
    <dgm:cxn modelId="{75C8631C-28D2-4CF0-BBEE-FA34FED06612}" type="presParOf" srcId="{A2596A4C-D68D-4FE4-A9C3-8FD5D660185A}" destId="{DAA7A0E2-D780-43D5-8010-75D29B0FCE1F}" srcOrd="1" destOrd="0" presId="urn:microsoft.com/office/officeart/2005/8/layout/hProcess9"/>
    <dgm:cxn modelId="{FF12728F-0357-4A7F-96CD-A0D39DF78C55}" type="presParOf" srcId="{DAA7A0E2-D780-43D5-8010-75D29B0FCE1F}" destId="{E73DB5B0-45C1-40F8-99C7-C734ED2F679E}" srcOrd="0" destOrd="0" presId="urn:microsoft.com/office/officeart/2005/8/layout/hProcess9"/>
    <dgm:cxn modelId="{70FCDC16-461E-4E8F-A5EB-4F464D64C4E1}" type="presParOf" srcId="{DAA7A0E2-D780-43D5-8010-75D29B0FCE1F}" destId="{76AE47BD-1714-4AE8-BA04-1A4E220A3B41}" srcOrd="1" destOrd="0" presId="urn:microsoft.com/office/officeart/2005/8/layout/hProcess9"/>
    <dgm:cxn modelId="{84C054DE-4704-4122-AAFB-5A3514C36399}" type="presParOf" srcId="{DAA7A0E2-D780-43D5-8010-75D29B0FCE1F}" destId="{CB7D99CE-0A3F-4A18-BDAF-ABD0C0FA5CB6}" srcOrd="2" destOrd="0" presId="urn:microsoft.com/office/officeart/2005/8/layout/hProcess9"/>
    <dgm:cxn modelId="{2215819D-07E5-4B00-888E-03A54A71DF5B}" type="presParOf" srcId="{DAA7A0E2-D780-43D5-8010-75D29B0FCE1F}" destId="{1A6E8D6D-CA27-46BB-8154-322DA298A267}" srcOrd="3" destOrd="0" presId="urn:microsoft.com/office/officeart/2005/8/layout/hProcess9"/>
    <dgm:cxn modelId="{9BF5A323-E5F5-41E6-9392-9F51C9AF13D7}" type="presParOf" srcId="{DAA7A0E2-D780-43D5-8010-75D29B0FCE1F}" destId="{2EEAA3E0-7535-4948-9EB0-F12EB4FC6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6A6BEC-3D12-4962-BB5A-B89D41803956}" type="doc">
      <dgm:prSet loTypeId="urn:microsoft.com/office/officeart/2005/8/layout/bProcess3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1DEDA363-2C38-4771-9DA2-7070394BD2D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SOS &amp; Live Map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Backend &amp; database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Donor, patient, hospital roles</a:t>
          </a:r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71783FE-4DFF-4F04-8DA5-865963892DC8}" type="parTrans" cxnId="{C51E6105-41FE-44FB-B3BB-99E6DC11B676}">
      <dgm:prSet/>
      <dgm:spPr/>
      <dgm:t>
        <a:bodyPr/>
        <a:lstStyle/>
        <a:p>
          <a:endParaRPr lang="en-US"/>
        </a:p>
      </dgm:t>
    </dgm:pt>
    <dgm:pt modelId="{6C83DCBA-7B1D-41AB-8D24-D04636A624D7}" type="sibTrans" cxnId="{C51E6105-41FE-44FB-B3BB-99E6DC11B676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4ED0BBB-4039-4A32-8DAB-1185B0AE83C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Medicine availability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Pharmacy onboarding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Social media emergency scraping</a:t>
          </a:r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4ABBC2F-5B1E-4FDE-8667-5DC119B66514}" type="parTrans" cxnId="{CA8B1597-C880-40AA-A7B4-979DFD881DD1}">
      <dgm:prSet/>
      <dgm:spPr/>
      <dgm:t>
        <a:bodyPr/>
        <a:lstStyle/>
        <a:p>
          <a:endParaRPr lang="en-US"/>
        </a:p>
      </dgm:t>
    </dgm:pt>
    <dgm:pt modelId="{AC902C30-C76B-4C8A-BB57-F2EE5DF5E1D5}" type="sibTrans" cxnId="{CA8B1597-C880-40AA-A7B4-979DFD881DD1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A8CD1924-155F-4CD8-9BFC-01DF4B73678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IN" sz="1800" dirty="0" err="1">
              <a:latin typeface="Poppins" panose="00000500000000000000" pitchFamily="2" charset="0"/>
              <a:cs typeface="Poppins" panose="00000500000000000000" pitchFamily="2" charset="0"/>
            </a:rPr>
            <a:t>DigiLocker</a:t>
          </a: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 verification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Lab &amp; blood group validation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Hospital &amp; blood bank dashboard</a:t>
          </a:r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61A682-2FF6-4A55-A643-182356831B07}" type="parTrans" cxnId="{7C6BF9DE-B29C-441F-B56F-C142FE2F3F7D}">
      <dgm:prSet/>
      <dgm:spPr/>
      <dgm:t>
        <a:bodyPr/>
        <a:lstStyle/>
        <a:p>
          <a:endParaRPr lang="en-IN"/>
        </a:p>
      </dgm:t>
    </dgm:pt>
    <dgm:pt modelId="{F99B2D71-1582-46D8-883A-83C8BEAEE986}" type="sibTrans" cxnId="{7C6BF9DE-B29C-441F-B56F-C142FE2F3F7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dirty="0"/>
        </a:p>
      </dgm:t>
    </dgm:pt>
    <dgm:pt modelId="{A59F4F15-7DE3-437A-B3C7-A7C584011329}">
      <dgm:prSet phldrT="[Text]" custT="1"/>
      <dgm:spPr/>
      <dgm:t>
        <a:bodyPr/>
        <a:lstStyle/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City-level pilot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Blood testing camps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Feedback &amp; optimization</a:t>
          </a:r>
        </a:p>
        <a:p>
          <a:pPr>
            <a:buNone/>
          </a:pPr>
          <a:r>
            <a:rPr lang="en-IN" sz="1800" dirty="0">
              <a:latin typeface="Poppins" panose="00000500000000000000" pitchFamily="2" charset="0"/>
              <a:cs typeface="Poppins" panose="00000500000000000000" pitchFamily="2" charset="0"/>
            </a:rPr>
            <a:t>Government / NGO readiness</a:t>
          </a:r>
          <a:endParaRPr lang="en-US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2177213-0E0A-4218-9D53-597DC26E36EC}" type="parTrans" cxnId="{4C33B092-BE87-48BE-A78B-9D32ED86B966}">
      <dgm:prSet/>
      <dgm:spPr/>
      <dgm:t>
        <a:bodyPr/>
        <a:lstStyle/>
        <a:p>
          <a:endParaRPr lang="en-IN"/>
        </a:p>
      </dgm:t>
    </dgm:pt>
    <dgm:pt modelId="{47BBE342-6E8B-40B4-9CB6-99E04A495695}" type="sibTrans" cxnId="{4C33B092-BE87-48BE-A78B-9D32ED86B966}">
      <dgm:prSet/>
      <dgm:spPr/>
      <dgm:t>
        <a:bodyPr/>
        <a:lstStyle/>
        <a:p>
          <a:endParaRPr lang="en-IN"/>
        </a:p>
      </dgm:t>
    </dgm:pt>
    <dgm:pt modelId="{F896DDC8-E963-4FC4-B211-61D05C6A16F6}" type="pres">
      <dgm:prSet presAssocID="{D76A6BEC-3D12-4962-BB5A-B89D41803956}" presName="Name0" presStyleCnt="0">
        <dgm:presLayoutVars>
          <dgm:dir/>
          <dgm:resizeHandles val="exact"/>
        </dgm:presLayoutVars>
      </dgm:prSet>
      <dgm:spPr/>
    </dgm:pt>
    <dgm:pt modelId="{4AB657AA-83D0-45AE-9659-4D0489004666}" type="pres">
      <dgm:prSet presAssocID="{1DEDA363-2C38-4771-9DA2-7070394BD2D0}" presName="node" presStyleLbl="node1" presStyleIdx="0" presStyleCnt="4">
        <dgm:presLayoutVars>
          <dgm:bulletEnabled val="1"/>
        </dgm:presLayoutVars>
      </dgm:prSet>
      <dgm:spPr/>
    </dgm:pt>
    <dgm:pt modelId="{AE45A317-DBBC-4C50-9ACF-7AC2E8E65109}" type="pres">
      <dgm:prSet presAssocID="{6C83DCBA-7B1D-41AB-8D24-D04636A624D7}" presName="sibTrans" presStyleLbl="sibTrans1D1" presStyleIdx="0" presStyleCnt="3"/>
      <dgm:spPr/>
    </dgm:pt>
    <dgm:pt modelId="{D5DE1DB2-C533-4C37-9722-F797134930B3}" type="pres">
      <dgm:prSet presAssocID="{6C83DCBA-7B1D-41AB-8D24-D04636A624D7}" presName="connectorText" presStyleLbl="sibTrans1D1" presStyleIdx="0" presStyleCnt="3"/>
      <dgm:spPr/>
    </dgm:pt>
    <dgm:pt modelId="{DCF5CC84-7C60-49FE-9F89-80168C87EC9A}" type="pres">
      <dgm:prSet presAssocID="{A8CD1924-155F-4CD8-9BFC-01DF4B736786}" presName="node" presStyleLbl="node1" presStyleIdx="1" presStyleCnt="4">
        <dgm:presLayoutVars>
          <dgm:bulletEnabled val="1"/>
        </dgm:presLayoutVars>
      </dgm:prSet>
      <dgm:spPr/>
    </dgm:pt>
    <dgm:pt modelId="{81548CA7-0812-4781-9CAC-9F7F1CA2FCFB}" type="pres">
      <dgm:prSet presAssocID="{F99B2D71-1582-46D8-883A-83C8BEAEE986}" presName="sibTrans" presStyleLbl="sibTrans1D1" presStyleIdx="1" presStyleCnt="3"/>
      <dgm:spPr/>
    </dgm:pt>
    <dgm:pt modelId="{DED53C25-431F-4839-AB7A-B179090C9235}" type="pres">
      <dgm:prSet presAssocID="{F99B2D71-1582-46D8-883A-83C8BEAEE986}" presName="connectorText" presStyleLbl="sibTrans1D1" presStyleIdx="1" presStyleCnt="3"/>
      <dgm:spPr/>
    </dgm:pt>
    <dgm:pt modelId="{7A1D94F6-30C0-46A0-9050-3044DFC15F65}" type="pres">
      <dgm:prSet presAssocID="{04ED0BBB-4039-4A32-8DAB-1185B0AE83CD}" presName="node" presStyleLbl="node1" presStyleIdx="2" presStyleCnt="4">
        <dgm:presLayoutVars>
          <dgm:bulletEnabled val="1"/>
        </dgm:presLayoutVars>
      </dgm:prSet>
      <dgm:spPr/>
    </dgm:pt>
    <dgm:pt modelId="{6D0C8ED5-9FE0-4D71-9761-552F8754E851}" type="pres">
      <dgm:prSet presAssocID="{AC902C30-C76B-4C8A-BB57-F2EE5DF5E1D5}" presName="sibTrans" presStyleLbl="sibTrans1D1" presStyleIdx="2" presStyleCnt="3"/>
      <dgm:spPr/>
    </dgm:pt>
    <dgm:pt modelId="{DAABCBAF-D9D8-4EE6-8EBB-4EBB2927606A}" type="pres">
      <dgm:prSet presAssocID="{AC902C30-C76B-4C8A-BB57-F2EE5DF5E1D5}" presName="connectorText" presStyleLbl="sibTrans1D1" presStyleIdx="2" presStyleCnt="3"/>
      <dgm:spPr/>
    </dgm:pt>
    <dgm:pt modelId="{CF1BF27A-9D57-489A-A0F6-0319E53A97F9}" type="pres">
      <dgm:prSet presAssocID="{A59F4F15-7DE3-437A-B3C7-A7C584011329}" presName="node" presStyleLbl="node1" presStyleIdx="3" presStyleCnt="4">
        <dgm:presLayoutVars>
          <dgm:bulletEnabled val="1"/>
        </dgm:presLayoutVars>
      </dgm:prSet>
      <dgm:spPr/>
    </dgm:pt>
  </dgm:ptLst>
  <dgm:cxnLst>
    <dgm:cxn modelId="{C51E6105-41FE-44FB-B3BB-99E6DC11B676}" srcId="{D76A6BEC-3D12-4962-BB5A-B89D41803956}" destId="{1DEDA363-2C38-4771-9DA2-7070394BD2D0}" srcOrd="0" destOrd="0" parTransId="{971783FE-4DFF-4F04-8DA5-865963892DC8}" sibTransId="{6C83DCBA-7B1D-41AB-8D24-D04636A624D7}"/>
    <dgm:cxn modelId="{500A5A17-18F5-4D4A-83A1-B4EE3BAF28F0}" type="presOf" srcId="{AC902C30-C76B-4C8A-BB57-F2EE5DF5E1D5}" destId="{6D0C8ED5-9FE0-4D71-9761-552F8754E851}" srcOrd="0" destOrd="0" presId="urn:microsoft.com/office/officeart/2005/8/layout/bProcess3"/>
    <dgm:cxn modelId="{03A57544-A557-4CD3-AB6B-872A1E4EA1E5}" type="presOf" srcId="{1DEDA363-2C38-4771-9DA2-7070394BD2D0}" destId="{4AB657AA-83D0-45AE-9659-4D0489004666}" srcOrd="0" destOrd="0" presId="urn:microsoft.com/office/officeart/2005/8/layout/bProcess3"/>
    <dgm:cxn modelId="{CE5F7B4A-3BF3-4F4C-B222-22B9D0A093AF}" type="presOf" srcId="{D76A6BEC-3D12-4962-BB5A-B89D41803956}" destId="{F896DDC8-E963-4FC4-B211-61D05C6A16F6}" srcOrd="0" destOrd="0" presId="urn:microsoft.com/office/officeart/2005/8/layout/bProcess3"/>
    <dgm:cxn modelId="{4A68484C-1EE8-4CE5-B5D6-786CC7964304}" type="presOf" srcId="{04ED0BBB-4039-4A32-8DAB-1185B0AE83CD}" destId="{7A1D94F6-30C0-46A0-9050-3044DFC15F65}" srcOrd="0" destOrd="0" presId="urn:microsoft.com/office/officeart/2005/8/layout/bProcess3"/>
    <dgm:cxn modelId="{78CA2958-4AC3-4EC9-AF93-A0A6D3A1D105}" type="presOf" srcId="{F99B2D71-1582-46D8-883A-83C8BEAEE986}" destId="{81548CA7-0812-4781-9CAC-9F7F1CA2FCFB}" srcOrd="0" destOrd="0" presId="urn:microsoft.com/office/officeart/2005/8/layout/bProcess3"/>
    <dgm:cxn modelId="{4C33B092-BE87-48BE-A78B-9D32ED86B966}" srcId="{D76A6BEC-3D12-4962-BB5A-B89D41803956}" destId="{A59F4F15-7DE3-437A-B3C7-A7C584011329}" srcOrd="3" destOrd="0" parTransId="{B2177213-0E0A-4218-9D53-597DC26E36EC}" sibTransId="{47BBE342-6E8B-40B4-9CB6-99E04A495695}"/>
    <dgm:cxn modelId="{CA8B1597-C880-40AA-A7B4-979DFD881DD1}" srcId="{D76A6BEC-3D12-4962-BB5A-B89D41803956}" destId="{04ED0BBB-4039-4A32-8DAB-1185B0AE83CD}" srcOrd="2" destOrd="0" parTransId="{84ABBC2F-5B1E-4FDE-8667-5DC119B66514}" sibTransId="{AC902C30-C76B-4C8A-BB57-F2EE5DF5E1D5}"/>
    <dgm:cxn modelId="{2C6E79A6-8AE8-4FC4-8B72-DF513377A139}" type="presOf" srcId="{AC902C30-C76B-4C8A-BB57-F2EE5DF5E1D5}" destId="{DAABCBAF-D9D8-4EE6-8EBB-4EBB2927606A}" srcOrd="1" destOrd="0" presId="urn:microsoft.com/office/officeart/2005/8/layout/bProcess3"/>
    <dgm:cxn modelId="{4D0857BC-23FD-48AD-8855-0601657969BF}" type="presOf" srcId="{F99B2D71-1582-46D8-883A-83C8BEAEE986}" destId="{DED53C25-431F-4839-AB7A-B179090C9235}" srcOrd="1" destOrd="0" presId="urn:microsoft.com/office/officeart/2005/8/layout/bProcess3"/>
    <dgm:cxn modelId="{1FE226D2-C2D2-4B2B-91E9-D2E6B325B2CB}" type="presOf" srcId="{A8CD1924-155F-4CD8-9BFC-01DF4B736786}" destId="{DCF5CC84-7C60-49FE-9F89-80168C87EC9A}" srcOrd="0" destOrd="0" presId="urn:microsoft.com/office/officeart/2005/8/layout/bProcess3"/>
    <dgm:cxn modelId="{7C6BF9DE-B29C-441F-B56F-C142FE2F3F7D}" srcId="{D76A6BEC-3D12-4962-BB5A-B89D41803956}" destId="{A8CD1924-155F-4CD8-9BFC-01DF4B736786}" srcOrd="1" destOrd="0" parTransId="{B361A682-2FF6-4A55-A643-182356831B07}" sibTransId="{F99B2D71-1582-46D8-883A-83C8BEAEE986}"/>
    <dgm:cxn modelId="{E5DD01E7-85DC-4B4E-8DE9-E9497F8F973A}" type="presOf" srcId="{A59F4F15-7DE3-437A-B3C7-A7C584011329}" destId="{CF1BF27A-9D57-489A-A0F6-0319E53A97F9}" srcOrd="0" destOrd="0" presId="urn:microsoft.com/office/officeart/2005/8/layout/bProcess3"/>
    <dgm:cxn modelId="{C811FFF6-61C6-4028-858D-607B57747466}" type="presOf" srcId="{6C83DCBA-7B1D-41AB-8D24-D04636A624D7}" destId="{AE45A317-DBBC-4C50-9ACF-7AC2E8E65109}" srcOrd="0" destOrd="0" presId="urn:microsoft.com/office/officeart/2005/8/layout/bProcess3"/>
    <dgm:cxn modelId="{B9D935F7-01DB-4A9D-B1A5-DDBDBF64962A}" type="presOf" srcId="{6C83DCBA-7B1D-41AB-8D24-D04636A624D7}" destId="{D5DE1DB2-C533-4C37-9722-F797134930B3}" srcOrd="1" destOrd="0" presId="urn:microsoft.com/office/officeart/2005/8/layout/bProcess3"/>
    <dgm:cxn modelId="{06159AC0-DBDD-4B8E-AC08-D1DE223DA7C2}" type="presParOf" srcId="{F896DDC8-E963-4FC4-B211-61D05C6A16F6}" destId="{4AB657AA-83D0-45AE-9659-4D0489004666}" srcOrd="0" destOrd="0" presId="urn:microsoft.com/office/officeart/2005/8/layout/bProcess3"/>
    <dgm:cxn modelId="{32E71D56-C836-484E-BD80-790B79C1B4B8}" type="presParOf" srcId="{F896DDC8-E963-4FC4-B211-61D05C6A16F6}" destId="{AE45A317-DBBC-4C50-9ACF-7AC2E8E65109}" srcOrd="1" destOrd="0" presId="urn:microsoft.com/office/officeart/2005/8/layout/bProcess3"/>
    <dgm:cxn modelId="{6B478418-7950-48D2-85DD-2314CAB55CF9}" type="presParOf" srcId="{AE45A317-DBBC-4C50-9ACF-7AC2E8E65109}" destId="{D5DE1DB2-C533-4C37-9722-F797134930B3}" srcOrd="0" destOrd="0" presId="urn:microsoft.com/office/officeart/2005/8/layout/bProcess3"/>
    <dgm:cxn modelId="{8D68CBDD-DEC9-4323-AF1C-A70C44D0B2D8}" type="presParOf" srcId="{F896DDC8-E963-4FC4-B211-61D05C6A16F6}" destId="{DCF5CC84-7C60-49FE-9F89-80168C87EC9A}" srcOrd="2" destOrd="0" presId="urn:microsoft.com/office/officeart/2005/8/layout/bProcess3"/>
    <dgm:cxn modelId="{96962D6E-F007-48F2-8A8A-382BC1E4D7DC}" type="presParOf" srcId="{F896DDC8-E963-4FC4-B211-61D05C6A16F6}" destId="{81548CA7-0812-4781-9CAC-9F7F1CA2FCFB}" srcOrd="3" destOrd="0" presId="urn:microsoft.com/office/officeart/2005/8/layout/bProcess3"/>
    <dgm:cxn modelId="{566284AE-5E94-42F2-AFA4-D8F0E9871DD8}" type="presParOf" srcId="{81548CA7-0812-4781-9CAC-9F7F1CA2FCFB}" destId="{DED53C25-431F-4839-AB7A-B179090C9235}" srcOrd="0" destOrd="0" presId="urn:microsoft.com/office/officeart/2005/8/layout/bProcess3"/>
    <dgm:cxn modelId="{5423D457-32B0-4E69-8DB1-F0CEE9DCEB3B}" type="presParOf" srcId="{F896DDC8-E963-4FC4-B211-61D05C6A16F6}" destId="{7A1D94F6-30C0-46A0-9050-3044DFC15F65}" srcOrd="4" destOrd="0" presId="urn:microsoft.com/office/officeart/2005/8/layout/bProcess3"/>
    <dgm:cxn modelId="{9A8B5818-6EDD-4F19-A134-ACFA61844B15}" type="presParOf" srcId="{F896DDC8-E963-4FC4-B211-61D05C6A16F6}" destId="{6D0C8ED5-9FE0-4D71-9761-552F8754E851}" srcOrd="5" destOrd="0" presId="urn:microsoft.com/office/officeart/2005/8/layout/bProcess3"/>
    <dgm:cxn modelId="{DA08C204-9DF0-474F-BB04-A2B27E603883}" type="presParOf" srcId="{6D0C8ED5-9FE0-4D71-9761-552F8754E851}" destId="{DAABCBAF-D9D8-4EE6-8EBB-4EBB2927606A}" srcOrd="0" destOrd="0" presId="urn:microsoft.com/office/officeart/2005/8/layout/bProcess3"/>
    <dgm:cxn modelId="{31677181-E35D-48D5-BFB0-EC9A9175A17D}" type="presParOf" srcId="{F896DDC8-E963-4FC4-B211-61D05C6A16F6}" destId="{CF1BF27A-9D57-489A-A0F6-0319E53A97F9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F89F28-7E71-479D-9313-DF844E317B8B}" type="doc">
      <dgm:prSet loTypeId="urn:microsoft.com/office/officeart/2005/8/layout/cycle8" loCatId="cycle" qsTypeId="urn:microsoft.com/office/officeart/2005/8/quickstyle/simple3" qsCatId="simple" csTypeId="urn:microsoft.com/office/officeart/2005/8/colors/accent6_3" csCatId="accent6" phldr="1"/>
      <dgm:spPr/>
    </dgm:pt>
    <dgm:pt modelId="{946C866F-8BAF-4BD7-9446-030BCB36B44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None/>
          </a:pPr>
          <a:r>
            <a:rPr lang="en-IN" sz="1400" b="1" dirty="0">
              <a:latin typeface="Poppins" panose="020B0604020202020204" charset="0"/>
              <a:cs typeface="Poppins" panose="020B0604020202020204" charset="0"/>
            </a:rPr>
            <a:t>Emergency Integration</a:t>
          </a:r>
          <a:endParaRPr lang="en-US" sz="1400" dirty="0">
            <a:latin typeface="Poppins" panose="020B0604020202020204" charset="0"/>
            <a:cs typeface="Poppins" panose="020B0604020202020204" charset="0"/>
          </a:endParaRPr>
        </a:p>
      </dgm:t>
    </dgm:pt>
    <dgm:pt modelId="{20CE47D8-691A-4968-9709-76D704BCFDBE}" type="parTrans" cxnId="{1501A3E2-E2E6-498C-A613-9793E56978CE}">
      <dgm:prSet/>
      <dgm:spPr/>
      <dgm:t>
        <a:bodyPr/>
        <a:lstStyle/>
        <a:p>
          <a:endParaRPr lang="en-US"/>
        </a:p>
      </dgm:t>
    </dgm:pt>
    <dgm:pt modelId="{167A69F3-0765-4B7C-A715-1574838E3884}" type="sibTrans" cxnId="{1501A3E2-E2E6-498C-A613-9793E56978CE}">
      <dgm:prSet/>
      <dgm:spPr/>
      <dgm:t>
        <a:bodyPr/>
        <a:lstStyle/>
        <a:p>
          <a:endParaRPr lang="en-US"/>
        </a:p>
      </dgm:t>
    </dgm:pt>
    <dgm:pt modelId="{20F72BF0-827D-450B-85C3-39650CE7F012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None/>
          </a:pPr>
          <a:r>
            <a:rPr lang="en-IN" sz="1600" b="1" dirty="0">
              <a:latin typeface="Poppins" panose="020B0604020202020204" charset="0"/>
              <a:cs typeface="Poppins" panose="020B0604020202020204" charset="0"/>
            </a:rPr>
            <a:t>Inclusive Access</a:t>
          </a:r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19E112B5-7850-401A-A57A-21F05C6B6CDA}" type="parTrans" cxnId="{18A39CC4-141D-406B-A9FA-9CD62D6CDAAF}">
      <dgm:prSet/>
      <dgm:spPr/>
      <dgm:t>
        <a:bodyPr/>
        <a:lstStyle/>
        <a:p>
          <a:endParaRPr lang="en-US"/>
        </a:p>
      </dgm:t>
    </dgm:pt>
    <dgm:pt modelId="{1BE3D507-33B9-45A2-82F3-0BEB9F20ADC2}" type="sibTrans" cxnId="{18A39CC4-141D-406B-A9FA-9CD62D6CDAAF}">
      <dgm:prSet/>
      <dgm:spPr/>
      <dgm:t>
        <a:bodyPr/>
        <a:lstStyle/>
        <a:p>
          <a:endParaRPr lang="en-US"/>
        </a:p>
      </dgm:t>
    </dgm:pt>
    <dgm:pt modelId="{92D331FF-7FFD-4F61-9A97-91774D86A9B6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None/>
          </a:pPr>
          <a:r>
            <a:rPr lang="en-IN" sz="1600" b="1" dirty="0">
              <a:latin typeface="Poppins" panose="020B0604020202020204" charset="0"/>
              <a:cs typeface="Poppins" panose="020B0604020202020204" charset="0"/>
            </a:rPr>
            <a:t>AI Demand Prediction</a:t>
          </a:r>
          <a:endParaRPr lang="en-US" sz="1600" dirty="0">
            <a:latin typeface="Poppins" panose="020B0604020202020204" charset="0"/>
            <a:cs typeface="Poppins" panose="020B0604020202020204" charset="0"/>
          </a:endParaRPr>
        </a:p>
      </dgm:t>
    </dgm:pt>
    <dgm:pt modelId="{965378C6-EFBF-4831-A347-395BC85290E6}" type="parTrans" cxnId="{308B736C-DD5E-4484-BF27-2F138433889E}">
      <dgm:prSet/>
      <dgm:spPr/>
      <dgm:t>
        <a:bodyPr/>
        <a:lstStyle/>
        <a:p>
          <a:endParaRPr lang="en-US"/>
        </a:p>
      </dgm:t>
    </dgm:pt>
    <dgm:pt modelId="{9DA82FCE-AB60-4C49-8995-B5EE854FA8B2}" type="sibTrans" cxnId="{308B736C-DD5E-4484-BF27-2F138433889E}">
      <dgm:prSet/>
      <dgm:spPr/>
      <dgm:t>
        <a:bodyPr/>
        <a:lstStyle/>
        <a:p>
          <a:endParaRPr lang="en-US"/>
        </a:p>
      </dgm:t>
    </dgm:pt>
    <dgm:pt modelId="{AA0B9993-EC45-4653-9BA0-63337D9253DF}" type="pres">
      <dgm:prSet presAssocID="{7BF89F28-7E71-479D-9313-DF844E317B8B}" presName="compositeShape" presStyleCnt="0">
        <dgm:presLayoutVars>
          <dgm:chMax val="7"/>
          <dgm:dir/>
          <dgm:resizeHandles val="exact"/>
        </dgm:presLayoutVars>
      </dgm:prSet>
      <dgm:spPr/>
    </dgm:pt>
    <dgm:pt modelId="{FF2FB04C-5DF8-49BA-B400-3ACDB76664B9}" type="pres">
      <dgm:prSet presAssocID="{7BF89F28-7E71-479D-9313-DF844E317B8B}" presName="wedge1" presStyleLbl="node1" presStyleIdx="0" presStyleCnt="3"/>
      <dgm:spPr/>
    </dgm:pt>
    <dgm:pt modelId="{45973C65-1B2A-4312-A10C-7BD1A853AA45}" type="pres">
      <dgm:prSet presAssocID="{7BF89F28-7E71-479D-9313-DF844E317B8B}" presName="dummy1a" presStyleCnt="0"/>
      <dgm:spPr/>
    </dgm:pt>
    <dgm:pt modelId="{3691FA10-9915-4A59-956C-5DA1F2092991}" type="pres">
      <dgm:prSet presAssocID="{7BF89F28-7E71-479D-9313-DF844E317B8B}" presName="dummy1b" presStyleCnt="0"/>
      <dgm:spPr/>
    </dgm:pt>
    <dgm:pt modelId="{7DF91626-A6CC-4674-B85A-F07FB5E9BB6F}" type="pres">
      <dgm:prSet presAssocID="{7BF89F28-7E71-479D-9313-DF844E317B8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61214EB-BDFA-4BF4-9264-3318BBEE3D8F}" type="pres">
      <dgm:prSet presAssocID="{7BF89F28-7E71-479D-9313-DF844E317B8B}" presName="wedge2" presStyleLbl="node1" presStyleIdx="1" presStyleCnt="3"/>
      <dgm:spPr/>
    </dgm:pt>
    <dgm:pt modelId="{B25E503A-C7DB-4408-B0C3-BC4B38A162BA}" type="pres">
      <dgm:prSet presAssocID="{7BF89F28-7E71-479D-9313-DF844E317B8B}" presName="dummy2a" presStyleCnt="0"/>
      <dgm:spPr/>
    </dgm:pt>
    <dgm:pt modelId="{81570F59-4F32-482F-A214-C369D48C21E2}" type="pres">
      <dgm:prSet presAssocID="{7BF89F28-7E71-479D-9313-DF844E317B8B}" presName="dummy2b" presStyleCnt="0"/>
      <dgm:spPr/>
    </dgm:pt>
    <dgm:pt modelId="{DBDEC219-9332-4F49-BCBD-FA826575C76E}" type="pres">
      <dgm:prSet presAssocID="{7BF89F28-7E71-479D-9313-DF844E317B8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650FE82-F6CD-4202-8F9E-6AFB42735957}" type="pres">
      <dgm:prSet presAssocID="{7BF89F28-7E71-479D-9313-DF844E317B8B}" presName="wedge3" presStyleLbl="node1" presStyleIdx="2" presStyleCnt="3" custLinFactNeighborX="-821" custLinFactNeighborY="102"/>
      <dgm:spPr/>
    </dgm:pt>
    <dgm:pt modelId="{59F67F43-4F1F-486E-B955-F99960EE4A8C}" type="pres">
      <dgm:prSet presAssocID="{7BF89F28-7E71-479D-9313-DF844E317B8B}" presName="dummy3a" presStyleCnt="0"/>
      <dgm:spPr/>
    </dgm:pt>
    <dgm:pt modelId="{F63B31CF-A17F-4CCE-BD11-F994C9086C84}" type="pres">
      <dgm:prSet presAssocID="{7BF89F28-7E71-479D-9313-DF844E317B8B}" presName="dummy3b" presStyleCnt="0"/>
      <dgm:spPr/>
    </dgm:pt>
    <dgm:pt modelId="{9B788DE8-30E8-4312-B90A-2C82E4742F72}" type="pres">
      <dgm:prSet presAssocID="{7BF89F28-7E71-479D-9313-DF844E317B8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7987200-46A4-4E07-86FB-DC37CDE0B57A}" type="pres">
      <dgm:prSet presAssocID="{167A69F3-0765-4B7C-A715-1574838E3884}" presName="arrowWedge1" presStyleLbl="fgSibTrans2D1" presStyleIdx="0" presStyleCnt="3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</dgm:pt>
    <dgm:pt modelId="{B925F7C5-CE7D-4CC1-92E4-2C510AA57198}" type="pres">
      <dgm:prSet presAssocID="{1BE3D507-33B9-45A2-82F3-0BEB9F20ADC2}" presName="arrowWedge2" presStyleLbl="fgSibTrans2D1" presStyleIdx="1" presStyleCnt="3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D5A5EE3E-66D0-4A05-A098-4B801D445F76}" type="pres">
      <dgm:prSet presAssocID="{9DA82FCE-AB60-4C49-8995-B5EE854FA8B2}" presName="arrowWedge3" presStyleLbl="fgSibTrans2D1" presStyleIdx="2" presStyleCnt="3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</dgm:pt>
  </dgm:ptLst>
  <dgm:cxnLst>
    <dgm:cxn modelId="{85D8CF0A-95D7-4C67-B7B4-6C2DB0C5CA40}" type="presOf" srcId="{7BF89F28-7E71-479D-9313-DF844E317B8B}" destId="{AA0B9993-EC45-4653-9BA0-63337D9253DF}" srcOrd="0" destOrd="0" presId="urn:microsoft.com/office/officeart/2005/8/layout/cycle8"/>
    <dgm:cxn modelId="{E328EA0B-CBE5-4F1D-9F97-BFC4F9CF7486}" type="presOf" srcId="{92D331FF-7FFD-4F61-9A97-91774D86A9B6}" destId="{6650FE82-F6CD-4202-8F9E-6AFB42735957}" srcOrd="0" destOrd="0" presId="urn:microsoft.com/office/officeart/2005/8/layout/cycle8"/>
    <dgm:cxn modelId="{7837B223-7565-4C39-94E1-C23D350B37F0}" type="presOf" srcId="{946C866F-8BAF-4BD7-9446-030BCB36B44F}" destId="{FF2FB04C-5DF8-49BA-B400-3ACDB76664B9}" srcOrd="0" destOrd="0" presId="urn:microsoft.com/office/officeart/2005/8/layout/cycle8"/>
    <dgm:cxn modelId="{308B736C-DD5E-4484-BF27-2F138433889E}" srcId="{7BF89F28-7E71-479D-9313-DF844E317B8B}" destId="{92D331FF-7FFD-4F61-9A97-91774D86A9B6}" srcOrd="2" destOrd="0" parTransId="{965378C6-EFBF-4831-A347-395BC85290E6}" sibTransId="{9DA82FCE-AB60-4C49-8995-B5EE854FA8B2}"/>
    <dgm:cxn modelId="{D2431351-35AF-403B-87EA-DD517B531460}" type="presOf" srcId="{946C866F-8BAF-4BD7-9446-030BCB36B44F}" destId="{7DF91626-A6CC-4674-B85A-F07FB5E9BB6F}" srcOrd="1" destOrd="0" presId="urn:microsoft.com/office/officeart/2005/8/layout/cycle8"/>
    <dgm:cxn modelId="{2AF327B4-AAAB-46FA-A538-8AF10F4DBCE0}" type="presOf" srcId="{92D331FF-7FFD-4F61-9A97-91774D86A9B6}" destId="{9B788DE8-30E8-4312-B90A-2C82E4742F72}" srcOrd="1" destOrd="0" presId="urn:microsoft.com/office/officeart/2005/8/layout/cycle8"/>
    <dgm:cxn modelId="{18A39CC4-141D-406B-A9FA-9CD62D6CDAAF}" srcId="{7BF89F28-7E71-479D-9313-DF844E317B8B}" destId="{20F72BF0-827D-450B-85C3-39650CE7F012}" srcOrd="1" destOrd="0" parTransId="{19E112B5-7850-401A-A57A-21F05C6B6CDA}" sibTransId="{1BE3D507-33B9-45A2-82F3-0BEB9F20ADC2}"/>
    <dgm:cxn modelId="{1501A3E2-E2E6-498C-A613-9793E56978CE}" srcId="{7BF89F28-7E71-479D-9313-DF844E317B8B}" destId="{946C866F-8BAF-4BD7-9446-030BCB36B44F}" srcOrd="0" destOrd="0" parTransId="{20CE47D8-691A-4968-9709-76D704BCFDBE}" sibTransId="{167A69F3-0765-4B7C-A715-1574838E3884}"/>
    <dgm:cxn modelId="{7E0ACAEC-B66E-44D9-94EE-C05270559237}" type="presOf" srcId="{20F72BF0-827D-450B-85C3-39650CE7F012}" destId="{F61214EB-BDFA-4BF4-9264-3318BBEE3D8F}" srcOrd="0" destOrd="0" presId="urn:microsoft.com/office/officeart/2005/8/layout/cycle8"/>
    <dgm:cxn modelId="{0ACC74F6-82E8-4731-AA2D-4C557735F7EE}" type="presOf" srcId="{20F72BF0-827D-450B-85C3-39650CE7F012}" destId="{DBDEC219-9332-4F49-BCBD-FA826575C76E}" srcOrd="1" destOrd="0" presId="urn:microsoft.com/office/officeart/2005/8/layout/cycle8"/>
    <dgm:cxn modelId="{46FF1FB1-24E9-4193-BBB8-9D9CFE73A646}" type="presParOf" srcId="{AA0B9993-EC45-4653-9BA0-63337D9253DF}" destId="{FF2FB04C-5DF8-49BA-B400-3ACDB76664B9}" srcOrd="0" destOrd="0" presId="urn:microsoft.com/office/officeart/2005/8/layout/cycle8"/>
    <dgm:cxn modelId="{CEAB085E-BCD7-417B-AF09-E3C181606E24}" type="presParOf" srcId="{AA0B9993-EC45-4653-9BA0-63337D9253DF}" destId="{45973C65-1B2A-4312-A10C-7BD1A853AA45}" srcOrd="1" destOrd="0" presId="urn:microsoft.com/office/officeart/2005/8/layout/cycle8"/>
    <dgm:cxn modelId="{762075FC-AEB8-446E-8F1E-BA1BAE82689F}" type="presParOf" srcId="{AA0B9993-EC45-4653-9BA0-63337D9253DF}" destId="{3691FA10-9915-4A59-956C-5DA1F2092991}" srcOrd="2" destOrd="0" presId="urn:microsoft.com/office/officeart/2005/8/layout/cycle8"/>
    <dgm:cxn modelId="{03E751DA-A64F-4720-9928-F8AA6518CD26}" type="presParOf" srcId="{AA0B9993-EC45-4653-9BA0-63337D9253DF}" destId="{7DF91626-A6CC-4674-B85A-F07FB5E9BB6F}" srcOrd="3" destOrd="0" presId="urn:microsoft.com/office/officeart/2005/8/layout/cycle8"/>
    <dgm:cxn modelId="{81AB268A-A20D-4684-B13E-2279B6649955}" type="presParOf" srcId="{AA0B9993-EC45-4653-9BA0-63337D9253DF}" destId="{F61214EB-BDFA-4BF4-9264-3318BBEE3D8F}" srcOrd="4" destOrd="0" presId="urn:microsoft.com/office/officeart/2005/8/layout/cycle8"/>
    <dgm:cxn modelId="{B134B567-F8A2-4595-A347-964B16ABDE1A}" type="presParOf" srcId="{AA0B9993-EC45-4653-9BA0-63337D9253DF}" destId="{B25E503A-C7DB-4408-B0C3-BC4B38A162BA}" srcOrd="5" destOrd="0" presId="urn:microsoft.com/office/officeart/2005/8/layout/cycle8"/>
    <dgm:cxn modelId="{C40FA6E8-329E-489C-B66D-BF34F58DA393}" type="presParOf" srcId="{AA0B9993-EC45-4653-9BA0-63337D9253DF}" destId="{81570F59-4F32-482F-A214-C369D48C21E2}" srcOrd="6" destOrd="0" presId="urn:microsoft.com/office/officeart/2005/8/layout/cycle8"/>
    <dgm:cxn modelId="{806CD3A8-10E6-48C0-BD37-4E017CC8CCC5}" type="presParOf" srcId="{AA0B9993-EC45-4653-9BA0-63337D9253DF}" destId="{DBDEC219-9332-4F49-BCBD-FA826575C76E}" srcOrd="7" destOrd="0" presId="urn:microsoft.com/office/officeart/2005/8/layout/cycle8"/>
    <dgm:cxn modelId="{BDA5BB8F-04E3-4F8F-940F-82F25B14A1CE}" type="presParOf" srcId="{AA0B9993-EC45-4653-9BA0-63337D9253DF}" destId="{6650FE82-F6CD-4202-8F9E-6AFB42735957}" srcOrd="8" destOrd="0" presId="urn:microsoft.com/office/officeart/2005/8/layout/cycle8"/>
    <dgm:cxn modelId="{95B19AF3-3667-4735-8654-F36B1657D890}" type="presParOf" srcId="{AA0B9993-EC45-4653-9BA0-63337D9253DF}" destId="{59F67F43-4F1F-486E-B955-F99960EE4A8C}" srcOrd="9" destOrd="0" presId="urn:microsoft.com/office/officeart/2005/8/layout/cycle8"/>
    <dgm:cxn modelId="{B1FDE0B5-1966-4787-B5CC-41B6383AB03E}" type="presParOf" srcId="{AA0B9993-EC45-4653-9BA0-63337D9253DF}" destId="{F63B31CF-A17F-4CCE-BD11-F994C9086C84}" srcOrd="10" destOrd="0" presId="urn:microsoft.com/office/officeart/2005/8/layout/cycle8"/>
    <dgm:cxn modelId="{40D6BB60-1F86-4A6B-A64C-051B021129C2}" type="presParOf" srcId="{AA0B9993-EC45-4653-9BA0-63337D9253DF}" destId="{9B788DE8-30E8-4312-B90A-2C82E4742F72}" srcOrd="11" destOrd="0" presId="urn:microsoft.com/office/officeart/2005/8/layout/cycle8"/>
    <dgm:cxn modelId="{42C9D6ED-EE50-4152-A82F-02B974D83EF6}" type="presParOf" srcId="{AA0B9993-EC45-4653-9BA0-63337D9253DF}" destId="{87987200-46A4-4E07-86FB-DC37CDE0B57A}" srcOrd="12" destOrd="0" presId="urn:microsoft.com/office/officeart/2005/8/layout/cycle8"/>
    <dgm:cxn modelId="{D17A54C5-FC19-4490-8F19-549EC92188C0}" type="presParOf" srcId="{AA0B9993-EC45-4653-9BA0-63337D9253DF}" destId="{B925F7C5-CE7D-4CC1-92E4-2C510AA57198}" srcOrd="13" destOrd="0" presId="urn:microsoft.com/office/officeart/2005/8/layout/cycle8"/>
    <dgm:cxn modelId="{161DDD54-C57C-4412-8BA3-28FF2D889E6A}" type="presParOf" srcId="{AA0B9993-EC45-4653-9BA0-63337D9253DF}" destId="{D5A5EE3E-66D0-4A05-A098-4B801D445F7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E32921-F577-407D-A8BE-D630475A1610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8E5C5C92-CD91-47BB-B002-8DAACBDEE856}">
      <dgm:prSet phldrT="[Text]" phldr="0" custT="1"/>
      <dgm:spPr/>
      <dgm:t>
        <a:bodyPr/>
        <a:lstStyle/>
        <a:p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Hospitals &amp; Blood Subscription</a:t>
          </a:r>
          <a:endParaRPr lang="en-IN" sz="1400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C6779B5-85B7-4F83-9EEB-A81B4A3E4E8C}" type="parTrans" cxnId="{C717FD33-0DB5-47F8-8E4E-856DCA36E2FB}">
      <dgm:prSet/>
      <dgm:spPr/>
      <dgm:t>
        <a:bodyPr/>
        <a:lstStyle/>
        <a:p>
          <a:endParaRPr lang="en-IN"/>
        </a:p>
      </dgm:t>
    </dgm:pt>
    <dgm:pt modelId="{AD3141C8-09FC-492C-91BD-28C0E671B360}" type="sibTrans" cxnId="{C717FD33-0DB5-47F8-8E4E-856DCA36E2FB}">
      <dgm:prSet/>
      <dgm:spPr/>
      <dgm:t>
        <a:bodyPr/>
        <a:lstStyle/>
        <a:p>
          <a:endParaRPr lang="en-IN"/>
        </a:p>
      </dgm:t>
    </dgm:pt>
    <dgm:pt modelId="{B984AA60-1C63-4297-BD69-48476DDED4CE}">
      <dgm:prSet phldrT="[Text]" phldr="0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Government, NGO &amp; CRS Funding</a:t>
          </a:r>
          <a:endParaRPr lang="en-IN" sz="1400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AAAAF96-E946-45A2-B10B-D78D6BB461D5}" type="parTrans" cxnId="{8AB2DDCB-EB14-4571-810D-BB5706434BF8}">
      <dgm:prSet/>
      <dgm:spPr/>
      <dgm:t>
        <a:bodyPr/>
        <a:lstStyle/>
        <a:p>
          <a:endParaRPr lang="en-IN"/>
        </a:p>
      </dgm:t>
    </dgm:pt>
    <dgm:pt modelId="{9CB4068F-FA17-41EB-8FD3-579ED397EED0}" type="sibTrans" cxnId="{8AB2DDCB-EB14-4571-810D-BB5706434BF8}">
      <dgm:prSet/>
      <dgm:spPr/>
      <dgm:t>
        <a:bodyPr/>
        <a:lstStyle/>
        <a:p>
          <a:endParaRPr lang="en-IN"/>
        </a:p>
      </dgm:t>
    </dgm:pt>
    <dgm:pt modelId="{BD62ACB7-5EF7-455B-B9C5-1F0C0C88F2EE}">
      <dgm:prSet phldrT="[Text]" phldr="0" custT="1"/>
      <dgm:spPr/>
      <dgm:t>
        <a:bodyPr/>
        <a:lstStyle/>
        <a:p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Data insights</a:t>
          </a:r>
          <a:endParaRPr lang="en-IN" sz="1400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C403F9C-4CED-4342-8F51-FDE1016AA3C7}" type="parTrans" cxnId="{91F532E7-1991-4BC2-A35D-36F25DFBECFB}">
      <dgm:prSet/>
      <dgm:spPr/>
      <dgm:t>
        <a:bodyPr/>
        <a:lstStyle/>
        <a:p>
          <a:endParaRPr lang="en-IN"/>
        </a:p>
      </dgm:t>
    </dgm:pt>
    <dgm:pt modelId="{1B266923-ADBE-4480-890E-310C0CB3B031}" type="sibTrans" cxnId="{91F532E7-1991-4BC2-A35D-36F25DFBECFB}">
      <dgm:prSet/>
      <dgm:spPr/>
      <dgm:t>
        <a:bodyPr/>
        <a:lstStyle/>
        <a:p>
          <a:endParaRPr lang="en-IN"/>
        </a:p>
      </dgm:t>
    </dgm:pt>
    <dgm:pt modelId="{2DFCE8DB-2D9F-4E3E-AFED-CF0D11BEC9CC}">
      <dgm:prSet custT="1"/>
      <dgm:spPr/>
      <dgm:t>
        <a:bodyPr/>
        <a:lstStyle/>
        <a:p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Pharmacy &amp; Medical Store Listings</a:t>
          </a:r>
          <a:endParaRPr lang="en-IN" sz="1400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ACE1EB7-0B5E-4711-8F4B-A7DA23E63FA7}" type="parTrans" cxnId="{87BDCFCF-2CD1-40E7-9EF4-E1D250A8A2E1}">
      <dgm:prSet/>
      <dgm:spPr/>
      <dgm:t>
        <a:bodyPr/>
        <a:lstStyle/>
        <a:p>
          <a:endParaRPr lang="en-IN"/>
        </a:p>
      </dgm:t>
    </dgm:pt>
    <dgm:pt modelId="{6B58968D-0EE6-4E41-ADDB-04857AE52C13}" type="sibTrans" cxnId="{87BDCFCF-2CD1-40E7-9EF4-E1D250A8A2E1}">
      <dgm:prSet/>
      <dgm:spPr/>
      <dgm:t>
        <a:bodyPr/>
        <a:lstStyle/>
        <a:p>
          <a:endParaRPr lang="en-IN"/>
        </a:p>
      </dgm:t>
    </dgm:pt>
    <dgm:pt modelId="{4CF83FA1-7023-4945-A954-AEC35E6D4123}">
      <dgm:prSet custT="1"/>
      <dgm:spPr/>
      <dgm:t>
        <a:bodyPr/>
        <a:lstStyle/>
        <a:p>
          <a:pPr>
            <a:buNone/>
          </a:pPr>
          <a:r>
            <a:rPr lang="en-US" sz="1500" dirty="0"/>
            <a:t>Paid visibility for pharmacies showing:</a:t>
          </a:r>
          <a:endParaRPr lang="en-IN" sz="1500" dirty="0"/>
        </a:p>
      </dgm:t>
    </dgm:pt>
    <dgm:pt modelId="{69BAAB74-6103-42D8-B4B4-452707D8A3AB}" type="parTrans" cxnId="{91C88EFC-6FA3-41CA-8C30-7259C6841A7E}">
      <dgm:prSet/>
      <dgm:spPr/>
      <dgm:t>
        <a:bodyPr/>
        <a:lstStyle/>
        <a:p>
          <a:endParaRPr lang="en-IN"/>
        </a:p>
      </dgm:t>
    </dgm:pt>
    <dgm:pt modelId="{07D28194-4F8C-4ECF-9B6A-28CBF4EF4F5E}" type="sibTrans" cxnId="{91C88EFC-6FA3-41CA-8C30-7259C6841A7E}">
      <dgm:prSet/>
      <dgm:spPr/>
      <dgm:t>
        <a:bodyPr/>
        <a:lstStyle/>
        <a:p>
          <a:endParaRPr lang="en-IN"/>
        </a:p>
      </dgm:t>
    </dgm:pt>
    <dgm:pt modelId="{FA88C012-5692-4E2B-B4F0-24378C5A3BCB}">
      <dgm:prSet/>
      <dgm:spPr/>
      <dgm:t>
        <a:bodyPr/>
        <a:lstStyle/>
        <a:p>
          <a:endParaRPr lang="en-IN" sz="1500" dirty="0"/>
        </a:p>
      </dgm:t>
    </dgm:pt>
    <dgm:pt modelId="{43EA3A24-D5BA-482D-90D6-0CAE0DEE1EDC}" type="parTrans" cxnId="{3E65C27D-18E0-4CAC-9D89-6755CAD572BB}">
      <dgm:prSet/>
      <dgm:spPr/>
      <dgm:t>
        <a:bodyPr/>
        <a:lstStyle/>
        <a:p>
          <a:endParaRPr lang="en-IN"/>
        </a:p>
      </dgm:t>
    </dgm:pt>
    <dgm:pt modelId="{903C5E0B-CEAD-46CE-ABEB-3F85A731241A}" type="sibTrans" cxnId="{3E65C27D-18E0-4CAC-9D89-6755CAD572BB}">
      <dgm:prSet/>
      <dgm:spPr/>
      <dgm:t>
        <a:bodyPr/>
        <a:lstStyle/>
        <a:p>
          <a:endParaRPr lang="en-IN"/>
        </a:p>
      </dgm:t>
    </dgm:pt>
    <dgm:pt modelId="{9A4555D5-6255-4E8A-B2CF-CB4E9F4CD110}">
      <dgm:prSet custT="1"/>
      <dgm:spPr/>
      <dgm:t>
        <a:bodyPr/>
        <a:lstStyle/>
        <a:p>
          <a:pPr>
            <a:buNone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Monthly subscription for:</a:t>
          </a:r>
        </a:p>
      </dgm:t>
    </dgm:pt>
    <dgm:pt modelId="{8F86A0AE-15E7-470F-B77D-638BFF1D8714}" type="parTrans" cxnId="{626813CF-CF41-4C22-9254-58BC92027C98}">
      <dgm:prSet/>
      <dgm:spPr/>
      <dgm:t>
        <a:bodyPr/>
        <a:lstStyle/>
        <a:p>
          <a:endParaRPr lang="en-IN"/>
        </a:p>
      </dgm:t>
    </dgm:pt>
    <dgm:pt modelId="{ACD3BD1D-2ACB-4E36-A722-B54F7B69C2F1}" type="sibTrans" cxnId="{626813CF-CF41-4C22-9254-58BC92027C98}">
      <dgm:prSet/>
      <dgm:spPr/>
      <dgm:t>
        <a:bodyPr/>
        <a:lstStyle/>
        <a:p>
          <a:endParaRPr lang="en-IN"/>
        </a:p>
      </dgm:t>
    </dgm:pt>
    <dgm:pt modelId="{C270D1FE-4A4B-4AB0-8C04-21443BCA3E1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Access to verified donors</a:t>
          </a:r>
        </a:p>
      </dgm:t>
    </dgm:pt>
    <dgm:pt modelId="{61AE1576-A85A-496D-B6AB-89D4F33BE679}" type="parTrans" cxnId="{3E280E6E-BE34-4ADC-A1D1-2CFE1DFD2F9D}">
      <dgm:prSet/>
      <dgm:spPr/>
      <dgm:t>
        <a:bodyPr/>
        <a:lstStyle/>
        <a:p>
          <a:endParaRPr lang="en-IN"/>
        </a:p>
      </dgm:t>
    </dgm:pt>
    <dgm:pt modelId="{99EC2750-3DD3-49C0-A074-AD0E7D8743BE}" type="sibTrans" cxnId="{3E280E6E-BE34-4ADC-A1D1-2CFE1DFD2F9D}">
      <dgm:prSet/>
      <dgm:spPr/>
      <dgm:t>
        <a:bodyPr/>
        <a:lstStyle/>
        <a:p>
          <a:endParaRPr lang="en-IN"/>
        </a:p>
      </dgm:t>
    </dgm:pt>
    <dgm:pt modelId="{8549AE0D-1C75-4E10-A17E-2A09670232E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>
              <a:latin typeface="Poppins" panose="00000500000000000000" pitchFamily="2" charset="0"/>
              <a:cs typeface="Poppins" panose="00000500000000000000" pitchFamily="2" charset="0"/>
            </a:rPr>
            <a:t>Live blood demand analytics</a:t>
          </a:r>
        </a:p>
      </dgm:t>
    </dgm:pt>
    <dgm:pt modelId="{3BC5F58A-BB1D-4E85-AD91-94575B4EC258}" type="parTrans" cxnId="{CE47418C-8BF6-486E-AADD-DC6BFEF6343F}">
      <dgm:prSet/>
      <dgm:spPr/>
      <dgm:t>
        <a:bodyPr/>
        <a:lstStyle/>
        <a:p>
          <a:endParaRPr lang="en-IN"/>
        </a:p>
      </dgm:t>
    </dgm:pt>
    <dgm:pt modelId="{FDB72CF5-7EA9-40F0-8F52-7FB844BDF80E}" type="sibTrans" cxnId="{CE47418C-8BF6-486E-AADD-DC6BFEF6343F}">
      <dgm:prSet/>
      <dgm:spPr/>
      <dgm:t>
        <a:bodyPr/>
        <a:lstStyle/>
        <a:p>
          <a:endParaRPr lang="en-IN"/>
        </a:p>
      </dgm:t>
    </dgm:pt>
    <dgm:pt modelId="{A7084790-D81E-4093-B354-BCFE429858E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Emergency SOS alerts</a:t>
          </a:r>
        </a:p>
      </dgm:t>
    </dgm:pt>
    <dgm:pt modelId="{B2829E28-7D9A-4A12-978D-53459062F978}" type="parTrans" cxnId="{70F82A91-F6C5-48BA-B6FD-4BFD81866396}">
      <dgm:prSet/>
      <dgm:spPr/>
      <dgm:t>
        <a:bodyPr/>
        <a:lstStyle/>
        <a:p>
          <a:endParaRPr lang="en-IN"/>
        </a:p>
      </dgm:t>
    </dgm:pt>
    <dgm:pt modelId="{AFFC1C67-F1B7-482A-99F8-D58BA932D66C}" type="sibTrans" cxnId="{70F82A91-F6C5-48BA-B6FD-4BFD81866396}">
      <dgm:prSet/>
      <dgm:spPr/>
      <dgm:t>
        <a:bodyPr/>
        <a:lstStyle/>
        <a:p>
          <a:endParaRPr lang="en-IN"/>
        </a:p>
      </dgm:t>
    </dgm:pt>
    <dgm:pt modelId="{688D4E64-DD2D-4344-8F2F-A0CC7D901EB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Emergency medicine availability</a:t>
          </a:r>
        </a:p>
      </dgm:t>
    </dgm:pt>
    <dgm:pt modelId="{92238DEC-550B-443E-B837-9D96A4A11344}" type="parTrans" cxnId="{333B116F-5CD7-43F3-9E4F-77700A8ED64F}">
      <dgm:prSet/>
      <dgm:spPr/>
      <dgm:t>
        <a:bodyPr/>
        <a:lstStyle/>
        <a:p>
          <a:endParaRPr lang="en-IN"/>
        </a:p>
      </dgm:t>
    </dgm:pt>
    <dgm:pt modelId="{CDD2797E-94A8-4F9F-A473-A10B518FFCF6}" type="sibTrans" cxnId="{333B116F-5CD7-43F3-9E4F-77700A8ED64F}">
      <dgm:prSet/>
      <dgm:spPr/>
      <dgm:t>
        <a:bodyPr/>
        <a:lstStyle/>
        <a:p>
          <a:endParaRPr lang="en-IN"/>
        </a:p>
      </dgm:t>
    </dgm:pt>
    <dgm:pt modelId="{E66995D6-2A4A-43DE-9741-C378C3DCE5B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Night-time &amp; nearby services</a:t>
          </a:r>
        </a:p>
      </dgm:t>
    </dgm:pt>
    <dgm:pt modelId="{0C9971E9-1FEC-41E0-946E-9B27DB3D0EAC}" type="parTrans" cxnId="{241859BA-7FEB-4DB5-9204-766C0F0D1F35}">
      <dgm:prSet/>
      <dgm:spPr/>
      <dgm:t>
        <a:bodyPr/>
        <a:lstStyle/>
        <a:p>
          <a:endParaRPr lang="en-IN"/>
        </a:p>
      </dgm:t>
    </dgm:pt>
    <dgm:pt modelId="{30AABDED-56D4-492E-85D5-2F74E2F531CA}" type="sibTrans" cxnId="{241859BA-7FEB-4DB5-9204-766C0F0D1F35}">
      <dgm:prSet/>
      <dgm:spPr/>
      <dgm:t>
        <a:bodyPr/>
        <a:lstStyle/>
        <a:p>
          <a:endParaRPr lang="en-IN"/>
        </a:p>
      </dgm:t>
    </dgm:pt>
    <dgm:pt modelId="{5E13CC76-ECF4-4BFE-B688-F8EF0E7D2166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Funding support for:</a:t>
          </a:r>
        </a:p>
      </dgm:t>
    </dgm:pt>
    <dgm:pt modelId="{A37FDD41-022A-4497-9AB5-EC41A2B9DF48}" type="parTrans" cxnId="{92635C43-254B-42D4-8C0B-E01594857163}">
      <dgm:prSet/>
      <dgm:spPr/>
      <dgm:t>
        <a:bodyPr/>
        <a:lstStyle/>
        <a:p>
          <a:endParaRPr lang="en-IN"/>
        </a:p>
      </dgm:t>
    </dgm:pt>
    <dgm:pt modelId="{27875EE5-879B-479A-B633-3E118295818A}" type="sibTrans" cxnId="{92635C43-254B-42D4-8C0B-E01594857163}">
      <dgm:prSet/>
      <dgm:spPr/>
      <dgm:t>
        <a:bodyPr/>
        <a:lstStyle/>
        <a:p>
          <a:endParaRPr lang="en-IN"/>
        </a:p>
      </dgm:t>
    </dgm:pt>
    <dgm:pt modelId="{BF2C7154-258E-49DC-8795-CBEB013247BF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sz="3600" dirty="0"/>
        </a:p>
      </dgm:t>
    </dgm:pt>
    <dgm:pt modelId="{FC1225B7-2779-4519-8815-03717C098337}" type="parTrans" cxnId="{54A06EBC-3483-4C45-8F71-73F5F61DF928}">
      <dgm:prSet/>
      <dgm:spPr/>
      <dgm:t>
        <a:bodyPr/>
        <a:lstStyle/>
        <a:p>
          <a:endParaRPr lang="en-IN"/>
        </a:p>
      </dgm:t>
    </dgm:pt>
    <dgm:pt modelId="{F4309011-1958-4FC0-A24F-324E00AEEF00}" type="sibTrans" cxnId="{54A06EBC-3483-4C45-8F71-73F5F61DF928}">
      <dgm:prSet/>
      <dgm:spPr/>
      <dgm:t>
        <a:bodyPr/>
        <a:lstStyle/>
        <a:p>
          <a:endParaRPr lang="en-IN"/>
        </a:p>
      </dgm:t>
    </dgm:pt>
    <dgm:pt modelId="{EE5E50E0-C05A-4FAA-880C-DBBFF8B6045D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sz="3600" dirty="0"/>
        </a:p>
      </dgm:t>
    </dgm:pt>
    <dgm:pt modelId="{BD2124BC-D6A9-43E1-ACC0-30CD2D541BA9}" type="parTrans" cxnId="{971F5D75-A6EC-4C9D-8BE9-6D3DEC6E32A4}">
      <dgm:prSet/>
      <dgm:spPr/>
      <dgm:t>
        <a:bodyPr/>
        <a:lstStyle/>
        <a:p>
          <a:endParaRPr lang="en-IN"/>
        </a:p>
      </dgm:t>
    </dgm:pt>
    <dgm:pt modelId="{B6472C95-BAC2-49DA-B2AE-881C21D90D75}" type="sibTrans" cxnId="{971F5D75-A6EC-4C9D-8BE9-6D3DEC6E32A4}">
      <dgm:prSet/>
      <dgm:spPr/>
      <dgm:t>
        <a:bodyPr/>
        <a:lstStyle/>
        <a:p>
          <a:endParaRPr lang="en-IN"/>
        </a:p>
      </dgm:t>
    </dgm:pt>
    <dgm:pt modelId="{0F675F15-4567-4DE5-88B3-52075C6D9577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Blood donation camps</a:t>
          </a:r>
        </a:p>
      </dgm:t>
    </dgm:pt>
    <dgm:pt modelId="{F4C1CB3E-C6C7-4757-ABF3-50B0B9EF8196}" type="parTrans" cxnId="{7B38BC0F-C37C-44D8-84A8-9C196B5926F4}">
      <dgm:prSet/>
      <dgm:spPr/>
      <dgm:t>
        <a:bodyPr/>
        <a:lstStyle/>
        <a:p>
          <a:endParaRPr lang="en-IN"/>
        </a:p>
      </dgm:t>
    </dgm:pt>
    <dgm:pt modelId="{60D6FBAB-EFAD-4F30-A8D2-411345D3B4CD}" type="sibTrans" cxnId="{7B38BC0F-C37C-44D8-84A8-9C196B5926F4}">
      <dgm:prSet/>
      <dgm:spPr/>
      <dgm:t>
        <a:bodyPr/>
        <a:lstStyle/>
        <a:p>
          <a:endParaRPr lang="en-IN"/>
        </a:p>
      </dgm:t>
    </dgm:pt>
    <dgm:pt modelId="{515DFF50-1B96-437B-AF76-6775155F2D0C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Public health emergencies</a:t>
          </a:r>
        </a:p>
      </dgm:t>
    </dgm:pt>
    <dgm:pt modelId="{385888D0-E433-4F99-89B0-4502C17928E3}" type="parTrans" cxnId="{E21706D4-EED7-45C1-BFAA-33EB7A96ED05}">
      <dgm:prSet/>
      <dgm:spPr/>
      <dgm:t>
        <a:bodyPr/>
        <a:lstStyle/>
        <a:p>
          <a:endParaRPr lang="en-IN"/>
        </a:p>
      </dgm:t>
    </dgm:pt>
    <dgm:pt modelId="{A23ACFC8-B46D-445E-9041-7647F5278D95}" type="sibTrans" cxnId="{E21706D4-EED7-45C1-BFAA-33EB7A96ED05}">
      <dgm:prSet/>
      <dgm:spPr/>
      <dgm:t>
        <a:bodyPr/>
        <a:lstStyle/>
        <a:p>
          <a:endParaRPr lang="en-IN"/>
        </a:p>
      </dgm:t>
    </dgm:pt>
    <dgm:pt modelId="{CF4717C2-0310-4653-9F55-2AB1666231E1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Rural healthcare initiatives</a:t>
          </a:r>
        </a:p>
      </dgm:t>
    </dgm:pt>
    <dgm:pt modelId="{0B4FF7FC-B225-4F34-9663-6256532D8185}" type="parTrans" cxnId="{EAF226E9-0D4D-4AD8-915B-9E3853BFA86A}">
      <dgm:prSet/>
      <dgm:spPr/>
      <dgm:t>
        <a:bodyPr/>
        <a:lstStyle/>
        <a:p>
          <a:endParaRPr lang="en-IN"/>
        </a:p>
      </dgm:t>
    </dgm:pt>
    <dgm:pt modelId="{54DAF436-FD28-4B5B-B511-A0F292570BD6}" type="sibTrans" cxnId="{EAF226E9-0D4D-4AD8-915B-9E3853BFA86A}">
      <dgm:prSet/>
      <dgm:spPr/>
      <dgm:t>
        <a:bodyPr/>
        <a:lstStyle/>
        <a:p>
          <a:endParaRPr lang="en-IN"/>
        </a:p>
      </dgm:t>
    </dgm:pt>
    <dgm:pt modelId="{5064AA19-A36E-4A82-A95E-D574D7052BD9}">
      <dgm:prSet custT="1"/>
      <dgm:spPr/>
      <dgm:t>
        <a:bodyPr/>
        <a:lstStyle/>
        <a:p>
          <a:pPr>
            <a:buNone/>
          </a:pP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Sell </a:t>
          </a:r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non-personal, anonymized analytics</a:t>
          </a: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 for:</a:t>
          </a:r>
          <a:endParaRPr lang="en-IN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C0D35C8-2E3F-464C-AED6-E276001EB072}" type="parTrans" cxnId="{13F4BE91-CDF0-47E2-9E58-D8D268A9E06A}">
      <dgm:prSet/>
      <dgm:spPr/>
      <dgm:t>
        <a:bodyPr/>
        <a:lstStyle/>
        <a:p>
          <a:endParaRPr lang="en-IN"/>
        </a:p>
      </dgm:t>
    </dgm:pt>
    <dgm:pt modelId="{5E260D5B-95C1-47FD-9150-F7ABF9BCF0D5}" type="sibTrans" cxnId="{13F4BE91-CDF0-47E2-9E58-D8D268A9E06A}">
      <dgm:prSet/>
      <dgm:spPr/>
      <dgm:t>
        <a:bodyPr/>
        <a:lstStyle/>
        <a:p>
          <a:endParaRPr lang="en-IN"/>
        </a:p>
      </dgm:t>
    </dgm:pt>
    <dgm:pt modelId="{93AE44DD-1F25-4110-A145-177945FEC7A8}">
      <dgm:prSet/>
      <dgm:spPr/>
      <dgm:t>
        <a:bodyPr/>
        <a:lstStyle/>
        <a:p>
          <a:endParaRPr lang="en-IN" sz="3600" dirty="0"/>
        </a:p>
      </dgm:t>
    </dgm:pt>
    <dgm:pt modelId="{3FECFA0D-7EC0-46A9-8E72-C668EB662B2C}" type="parTrans" cxnId="{B9BA2931-DC51-4520-AE40-EFB676CB9996}">
      <dgm:prSet/>
      <dgm:spPr/>
      <dgm:t>
        <a:bodyPr/>
        <a:lstStyle/>
        <a:p>
          <a:endParaRPr lang="en-IN"/>
        </a:p>
      </dgm:t>
    </dgm:pt>
    <dgm:pt modelId="{872FB70B-6AC2-4F76-9FCE-9DDFE932BFFE}" type="sibTrans" cxnId="{B9BA2931-DC51-4520-AE40-EFB676CB9996}">
      <dgm:prSet/>
      <dgm:spPr/>
      <dgm:t>
        <a:bodyPr/>
        <a:lstStyle/>
        <a:p>
          <a:endParaRPr lang="en-IN"/>
        </a:p>
      </dgm:t>
    </dgm:pt>
    <dgm:pt modelId="{32DC1739-2E02-4818-9B23-5D9EE87D2615}">
      <dgm:prSet/>
      <dgm:spPr/>
      <dgm:t>
        <a:bodyPr/>
        <a:lstStyle/>
        <a:p>
          <a:endParaRPr lang="en-IN" sz="3600"/>
        </a:p>
      </dgm:t>
    </dgm:pt>
    <dgm:pt modelId="{0D25FCEB-8CDF-402C-8BDB-A1DC932244CA}" type="parTrans" cxnId="{3624432B-D2FC-4B9D-A0C3-BB47EBAC3928}">
      <dgm:prSet/>
      <dgm:spPr/>
      <dgm:t>
        <a:bodyPr/>
        <a:lstStyle/>
        <a:p>
          <a:endParaRPr lang="en-IN"/>
        </a:p>
      </dgm:t>
    </dgm:pt>
    <dgm:pt modelId="{BB2F1574-0D19-4D5B-B64F-585958FCBCA5}" type="sibTrans" cxnId="{3624432B-D2FC-4B9D-A0C3-BB47EBAC3928}">
      <dgm:prSet/>
      <dgm:spPr/>
      <dgm:t>
        <a:bodyPr/>
        <a:lstStyle/>
        <a:p>
          <a:endParaRPr lang="en-IN"/>
        </a:p>
      </dgm:t>
    </dgm:pt>
    <dgm:pt modelId="{D5DE18E6-4E8A-447D-9572-8B42C5EA277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Health planning</a:t>
          </a:r>
        </a:p>
      </dgm:t>
    </dgm:pt>
    <dgm:pt modelId="{9700A1DE-59E0-4562-8BE2-2F95CB674AEE}" type="parTrans" cxnId="{7DF78482-E25A-445A-A604-3549BA4B4CC9}">
      <dgm:prSet/>
      <dgm:spPr/>
      <dgm:t>
        <a:bodyPr/>
        <a:lstStyle/>
        <a:p>
          <a:endParaRPr lang="en-IN"/>
        </a:p>
      </dgm:t>
    </dgm:pt>
    <dgm:pt modelId="{42499EC6-3377-450E-BFD6-690D5EDA87D6}" type="sibTrans" cxnId="{7DF78482-E25A-445A-A604-3549BA4B4CC9}">
      <dgm:prSet/>
      <dgm:spPr/>
      <dgm:t>
        <a:bodyPr/>
        <a:lstStyle/>
        <a:p>
          <a:endParaRPr lang="en-IN"/>
        </a:p>
      </dgm:t>
    </dgm:pt>
    <dgm:pt modelId="{376BAE94-76F7-48CE-A31C-4ADC4356924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Emergency preparedness</a:t>
          </a:r>
        </a:p>
      </dgm:t>
    </dgm:pt>
    <dgm:pt modelId="{070E0715-5893-448A-8201-DF117DC01C72}" type="parTrans" cxnId="{A8AE1C4E-2062-4B7F-9852-5326EDDA7733}">
      <dgm:prSet/>
      <dgm:spPr/>
      <dgm:t>
        <a:bodyPr/>
        <a:lstStyle/>
        <a:p>
          <a:endParaRPr lang="en-IN"/>
        </a:p>
      </dgm:t>
    </dgm:pt>
    <dgm:pt modelId="{E22D7604-A493-4B52-82DE-8DEB7EEE5331}" type="sibTrans" cxnId="{A8AE1C4E-2062-4B7F-9852-5326EDDA7733}">
      <dgm:prSet/>
      <dgm:spPr/>
      <dgm:t>
        <a:bodyPr/>
        <a:lstStyle/>
        <a:p>
          <a:endParaRPr lang="en-IN"/>
        </a:p>
      </dgm:t>
    </dgm:pt>
    <dgm:pt modelId="{15FAB11E-DD68-40BC-9F47-E288466E7E4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Blood demand forecasting</a:t>
          </a:r>
        </a:p>
      </dgm:t>
    </dgm:pt>
    <dgm:pt modelId="{10C2D688-19F7-4B50-8F51-DB068D616B39}" type="parTrans" cxnId="{6BC2D918-F4CC-400C-B985-F7E3ADC6C56A}">
      <dgm:prSet/>
      <dgm:spPr/>
      <dgm:t>
        <a:bodyPr/>
        <a:lstStyle/>
        <a:p>
          <a:endParaRPr lang="en-IN"/>
        </a:p>
      </dgm:t>
    </dgm:pt>
    <dgm:pt modelId="{FC5E69D1-392C-43E8-BF7E-F2426C013C33}" type="sibTrans" cxnId="{6BC2D918-F4CC-400C-B985-F7E3ADC6C56A}">
      <dgm:prSet/>
      <dgm:spPr/>
      <dgm:t>
        <a:bodyPr/>
        <a:lstStyle/>
        <a:p>
          <a:endParaRPr lang="en-IN"/>
        </a:p>
      </dgm:t>
    </dgm:pt>
    <dgm:pt modelId="{153D7CE9-D12A-449B-ADCF-38DB2691C423}" type="pres">
      <dgm:prSet presAssocID="{76E32921-F577-407D-A8BE-D630475A1610}" presName="Name0" presStyleCnt="0">
        <dgm:presLayoutVars>
          <dgm:dir/>
          <dgm:resizeHandles val="exact"/>
        </dgm:presLayoutVars>
      </dgm:prSet>
      <dgm:spPr/>
    </dgm:pt>
    <dgm:pt modelId="{50307866-6401-4FC2-9B82-75965F049C4C}" type="pres">
      <dgm:prSet presAssocID="{8E5C5C92-CD91-47BB-B002-8DAACBDEE856}" presName="composite" presStyleCnt="0"/>
      <dgm:spPr/>
    </dgm:pt>
    <dgm:pt modelId="{44809756-5DD2-4140-944F-73BE29AD9A2A}" type="pres">
      <dgm:prSet presAssocID="{8E5C5C92-CD91-47BB-B002-8DAACBDEE856}" presName="rect1" presStyleLbl="trAlignAcc1" presStyleIdx="0" presStyleCnt="4" custScaleX="91767" custScaleY="102976">
        <dgm:presLayoutVars>
          <dgm:bulletEnabled val="1"/>
        </dgm:presLayoutVars>
      </dgm:prSet>
      <dgm:spPr/>
    </dgm:pt>
    <dgm:pt modelId="{E961F7AA-79D7-4FC5-AC26-B1DC5241271B}" type="pres">
      <dgm:prSet presAssocID="{8E5C5C92-CD91-47BB-B002-8DAACBDEE856}" presName="rect2" presStyleLbl="fgImgPlace1" presStyleIdx="0" presStyleCnt="4"/>
      <dgm:spPr>
        <a:prstGeom prst="snipRoundRect">
          <a:avLst/>
        </a:prstGeom>
      </dgm:spPr>
    </dgm:pt>
    <dgm:pt modelId="{330C60A3-BF2D-43FD-84BA-E9EFB5DCE1AA}" type="pres">
      <dgm:prSet presAssocID="{AD3141C8-09FC-492C-91BD-28C0E671B360}" presName="sibTrans" presStyleCnt="0"/>
      <dgm:spPr/>
    </dgm:pt>
    <dgm:pt modelId="{6DC5F86E-159F-41F0-AFBE-72C9412EEDDB}" type="pres">
      <dgm:prSet presAssocID="{2DFCE8DB-2D9F-4E3E-AFED-CF0D11BEC9CC}" presName="composite" presStyleCnt="0"/>
      <dgm:spPr/>
    </dgm:pt>
    <dgm:pt modelId="{6B50855F-809B-4081-A0D3-C5B157DF36FF}" type="pres">
      <dgm:prSet presAssocID="{2DFCE8DB-2D9F-4E3E-AFED-CF0D11BEC9CC}" presName="rect1" presStyleLbl="trAlignAcc1" presStyleIdx="1" presStyleCnt="4">
        <dgm:presLayoutVars>
          <dgm:bulletEnabled val="1"/>
        </dgm:presLayoutVars>
      </dgm:prSet>
      <dgm:spPr/>
    </dgm:pt>
    <dgm:pt modelId="{12A63271-5467-436B-8334-6067DF458094}" type="pres">
      <dgm:prSet presAssocID="{2DFCE8DB-2D9F-4E3E-AFED-CF0D11BEC9CC}" presName="rect2" presStyleLbl="fgImgPlace1" presStyleIdx="1" presStyleCnt="4"/>
      <dgm:spPr>
        <a:prstGeom prst="snip1Rect">
          <a:avLst/>
        </a:prstGeom>
      </dgm:spPr>
    </dgm:pt>
    <dgm:pt modelId="{8BC61309-4B7B-4859-AA40-CA8E37A69562}" type="pres">
      <dgm:prSet presAssocID="{6B58968D-0EE6-4E41-ADDB-04857AE52C13}" presName="sibTrans" presStyleCnt="0"/>
      <dgm:spPr/>
    </dgm:pt>
    <dgm:pt modelId="{9C512929-0B0E-4315-9B66-0356BB9F6956}" type="pres">
      <dgm:prSet presAssocID="{B984AA60-1C63-4297-BD69-48476DDED4CE}" presName="composite" presStyleCnt="0"/>
      <dgm:spPr/>
    </dgm:pt>
    <dgm:pt modelId="{1889C86F-B8C2-4DDF-8F3B-DED0BAFD8EC0}" type="pres">
      <dgm:prSet presAssocID="{B984AA60-1C63-4297-BD69-48476DDED4CE}" presName="rect1" presStyleLbl="trAlignAcc1" presStyleIdx="2" presStyleCnt="4" custScaleX="97369" custScaleY="115453">
        <dgm:presLayoutVars>
          <dgm:bulletEnabled val="1"/>
        </dgm:presLayoutVars>
      </dgm:prSet>
      <dgm:spPr/>
    </dgm:pt>
    <dgm:pt modelId="{57F76D1D-6D53-483B-B78F-D1BD621051EC}" type="pres">
      <dgm:prSet presAssocID="{B984AA60-1C63-4297-BD69-48476DDED4CE}" presName="rect2" presStyleLbl="fgImgPlace1" presStyleIdx="2" presStyleCnt="4"/>
      <dgm:spPr>
        <a:prstGeom prst="snipRoundRect">
          <a:avLst/>
        </a:prstGeom>
      </dgm:spPr>
    </dgm:pt>
    <dgm:pt modelId="{AA9AD0D4-97A9-44C3-9E8A-2D91E4D63C3C}" type="pres">
      <dgm:prSet presAssocID="{9CB4068F-FA17-41EB-8FD3-579ED397EED0}" presName="sibTrans" presStyleCnt="0"/>
      <dgm:spPr/>
    </dgm:pt>
    <dgm:pt modelId="{B7260CA7-6309-44D8-B3F2-2B30D264EFB6}" type="pres">
      <dgm:prSet presAssocID="{BD62ACB7-5EF7-455B-B9C5-1F0C0C88F2EE}" presName="composite" presStyleCnt="0"/>
      <dgm:spPr/>
    </dgm:pt>
    <dgm:pt modelId="{4355BA66-8717-4EAF-B440-6E49D45BA762}" type="pres">
      <dgm:prSet presAssocID="{BD62ACB7-5EF7-455B-B9C5-1F0C0C88F2EE}" presName="rect1" presStyleLbl="trAlignAcc1" presStyleIdx="3" presStyleCnt="4" custScaleY="127252" custLinFactNeighborX="-22" custLinFactNeighborY="11342">
        <dgm:presLayoutVars>
          <dgm:bulletEnabled val="1"/>
        </dgm:presLayoutVars>
      </dgm:prSet>
      <dgm:spPr/>
    </dgm:pt>
    <dgm:pt modelId="{DAB37521-783E-4E93-8F63-1D5E88C94922}" type="pres">
      <dgm:prSet presAssocID="{BD62ACB7-5EF7-455B-B9C5-1F0C0C88F2EE}" presName="rect2" presStyleLbl="fgImgPlace1" presStyleIdx="3" presStyleCnt="4"/>
      <dgm:spPr>
        <a:prstGeom prst="snipRoundRect">
          <a:avLst/>
        </a:prstGeom>
      </dgm:spPr>
    </dgm:pt>
  </dgm:ptLst>
  <dgm:cxnLst>
    <dgm:cxn modelId="{D508F607-DCDA-41F0-86FB-B0648D93BFAF}" type="presOf" srcId="{BF2C7154-258E-49DC-8795-CBEB013247BF}" destId="{1889C86F-B8C2-4DDF-8F3B-DED0BAFD8EC0}" srcOrd="0" destOrd="5" presId="urn:microsoft.com/office/officeart/2008/layout/PictureStrips"/>
    <dgm:cxn modelId="{41B70809-3397-48D3-990D-56873AF276FD}" type="presOf" srcId="{8549AE0D-1C75-4E10-A17E-2A09670232E1}" destId="{44809756-5DD2-4140-944F-73BE29AD9A2A}" srcOrd="0" destOrd="3" presId="urn:microsoft.com/office/officeart/2008/layout/PictureStrips"/>
    <dgm:cxn modelId="{7B38BC0F-C37C-44D8-84A8-9C196B5926F4}" srcId="{5E13CC76-ECF4-4BFE-B688-F8EF0E7D2166}" destId="{0F675F15-4567-4DE5-88B3-52075C6D9577}" srcOrd="0" destOrd="0" parTransId="{F4C1CB3E-C6C7-4757-ABF3-50B0B9EF8196}" sibTransId="{60D6FBAB-EFAD-4F30-A8D2-411345D3B4CD}"/>
    <dgm:cxn modelId="{6BC2D918-F4CC-400C-B985-F7E3ADC6C56A}" srcId="{BD62ACB7-5EF7-455B-B9C5-1F0C0C88F2EE}" destId="{15FAB11E-DD68-40BC-9F47-E288466E7E47}" srcOrd="3" destOrd="0" parTransId="{10C2D688-19F7-4B50-8F51-DB068D616B39}" sibTransId="{FC5E69D1-392C-43E8-BF7E-F2426C013C33}"/>
    <dgm:cxn modelId="{638B461F-B0E3-4FDD-BCE0-4291E31402ED}" type="presOf" srcId="{EE5E50E0-C05A-4FAA-880C-DBBFF8B6045D}" destId="{1889C86F-B8C2-4DDF-8F3B-DED0BAFD8EC0}" srcOrd="0" destOrd="6" presId="urn:microsoft.com/office/officeart/2008/layout/PictureStrips"/>
    <dgm:cxn modelId="{DDBB4E2A-62E0-4942-AA45-20E7FC810517}" type="presOf" srcId="{76E32921-F577-407D-A8BE-D630475A1610}" destId="{153D7CE9-D12A-449B-ADCF-38DB2691C423}" srcOrd="0" destOrd="0" presId="urn:microsoft.com/office/officeart/2008/layout/PictureStrips"/>
    <dgm:cxn modelId="{3624432B-D2FC-4B9D-A0C3-BB47EBAC3928}" srcId="{BD62ACB7-5EF7-455B-B9C5-1F0C0C88F2EE}" destId="{32DC1739-2E02-4818-9B23-5D9EE87D2615}" srcOrd="5" destOrd="0" parTransId="{0D25FCEB-8CDF-402C-8BDB-A1DC932244CA}" sibTransId="{BB2F1574-0D19-4D5B-B64F-585958FCBCA5}"/>
    <dgm:cxn modelId="{83B1F42D-06B8-4B04-9F9A-FE703557DA47}" type="presOf" srcId="{2DFCE8DB-2D9F-4E3E-AFED-CF0D11BEC9CC}" destId="{6B50855F-809B-4081-A0D3-C5B157DF36FF}" srcOrd="0" destOrd="0" presId="urn:microsoft.com/office/officeart/2008/layout/PictureStrips"/>
    <dgm:cxn modelId="{E6916B2F-2E60-4AFC-BB43-2D0256E0A962}" type="presOf" srcId="{15FAB11E-DD68-40BC-9F47-E288466E7E47}" destId="{4355BA66-8717-4EAF-B440-6E49D45BA762}" srcOrd="0" destOrd="4" presId="urn:microsoft.com/office/officeart/2008/layout/PictureStrips"/>
    <dgm:cxn modelId="{B9BA2931-DC51-4520-AE40-EFB676CB9996}" srcId="{BD62ACB7-5EF7-455B-B9C5-1F0C0C88F2EE}" destId="{93AE44DD-1F25-4110-A145-177945FEC7A8}" srcOrd="4" destOrd="0" parTransId="{3FECFA0D-7EC0-46A9-8E72-C668EB662B2C}" sibTransId="{872FB70B-6AC2-4F76-9FCE-9DDFE932BFFE}"/>
    <dgm:cxn modelId="{C717FD33-0DB5-47F8-8E4E-856DCA36E2FB}" srcId="{76E32921-F577-407D-A8BE-D630475A1610}" destId="{8E5C5C92-CD91-47BB-B002-8DAACBDEE856}" srcOrd="0" destOrd="0" parTransId="{AC6779B5-85B7-4F83-9EEB-A81B4A3E4E8C}" sibTransId="{AD3141C8-09FC-492C-91BD-28C0E671B360}"/>
    <dgm:cxn modelId="{DC37AC34-184B-4034-86DF-488D3038C783}" type="presOf" srcId="{E66995D6-2A4A-43DE-9741-C378C3DCE5B6}" destId="{6B50855F-809B-4081-A0D3-C5B157DF36FF}" srcOrd="0" destOrd="3" presId="urn:microsoft.com/office/officeart/2008/layout/PictureStrips"/>
    <dgm:cxn modelId="{6AFBF95E-9BA8-4273-867E-898CF362EBBA}" type="presOf" srcId="{4CF83FA1-7023-4945-A954-AEC35E6D4123}" destId="{6B50855F-809B-4081-A0D3-C5B157DF36FF}" srcOrd="0" destOrd="1" presId="urn:microsoft.com/office/officeart/2008/layout/PictureStrips"/>
    <dgm:cxn modelId="{79F54960-740C-4A01-B97D-0D9C87056815}" type="presOf" srcId="{C270D1FE-4A4B-4AB0-8C04-21443BCA3E16}" destId="{44809756-5DD2-4140-944F-73BE29AD9A2A}" srcOrd="0" destOrd="2" presId="urn:microsoft.com/office/officeart/2008/layout/PictureStrips"/>
    <dgm:cxn modelId="{92635C43-254B-42D4-8C0B-E01594857163}" srcId="{B984AA60-1C63-4297-BD69-48476DDED4CE}" destId="{5E13CC76-ECF4-4BFE-B688-F8EF0E7D2166}" srcOrd="0" destOrd="0" parTransId="{A37FDD41-022A-4497-9AB5-EC41A2B9DF48}" sibTransId="{27875EE5-879B-479A-B633-3E118295818A}"/>
    <dgm:cxn modelId="{23118F4A-70A4-4279-81A2-2CF03FEF71CB}" type="presOf" srcId="{CF4717C2-0310-4653-9F55-2AB1666231E1}" destId="{1889C86F-B8C2-4DDF-8F3B-DED0BAFD8EC0}" srcOrd="0" destOrd="4" presId="urn:microsoft.com/office/officeart/2008/layout/PictureStrips"/>
    <dgm:cxn modelId="{71ED904D-BB85-4CBF-A398-1084D35C6FD0}" type="presOf" srcId="{8E5C5C92-CD91-47BB-B002-8DAACBDEE856}" destId="{44809756-5DD2-4140-944F-73BE29AD9A2A}" srcOrd="0" destOrd="0" presId="urn:microsoft.com/office/officeart/2008/layout/PictureStrips"/>
    <dgm:cxn modelId="{3E280E6E-BE34-4ADC-A1D1-2CFE1DFD2F9D}" srcId="{8E5C5C92-CD91-47BB-B002-8DAACBDEE856}" destId="{C270D1FE-4A4B-4AB0-8C04-21443BCA3E16}" srcOrd="1" destOrd="0" parTransId="{61AE1576-A85A-496D-B6AB-89D4F33BE679}" sibTransId="{99EC2750-3DD3-49C0-A074-AD0E7D8743BE}"/>
    <dgm:cxn modelId="{A8AE1C4E-2062-4B7F-9852-5326EDDA7733}" srcId="{BD62ACB7-5EF7-455B-B9C5-1F0C0C88F2EE}" destId="{376BAE94-76F7-48CE-A31C-4ADC43569241}" srcOrd="2" destOrd="0" parTransId="{070E0715-5893-448A-8201-DF117DC01C72}" sibTransId="{E22D7604-A493-4B52-82DE-8DEB7EEE5331}"/>
    <dgm:cxn modelId="{333B116F-5CD7-43F3-9E4F-77700A8ED64F}" srcId="{2DFCE8DB-2D9F-4E3E-AFED-CF0D11BEC9CC}" destId="{688D4E64-DD2D-4344-8F2F-A0CC7D901EB1}" srcOrd="1" destOrd="0" parTransId="{92238DEC-550B-443E-B837-9D96A4A11344}" sibTransId="{CDD2797E-94A8-4F9F-A473-A10B518FFCF6}"/>
    <dgm:cxn modelId="{67B3766F-0B3E-46AD-9CC7-ACDF199C4E92}" type="presOf" srcId="{A7084790-D81E-4093-B354-BCFE429858ED}" destId="{44809756-5DD2-4140-944F-73BE29AD9A2A}" srcOrd="0" destOrd="4" presId="urn:microsoft.com/office/officeart/2008/layout/PictureStrips"/>
    <dgm:cxn modelId="{775BA670-2E86-4A1B-9EE8-1F3F5D456A50}" type="presOf" srcId="{BD62ACB7-5EF7-455B-B9C5-1F0C0C88F2EE}" destId="{4355BA66-8717-4EAF-B440-6E49D45BA762}" srcOrd="0" destOrd="0" presId="urn:microsoft.com/office/officeart/2008/layout/PictureStrips"/>
    <dgm:cxn modelId="{971F5D75-A6EC-4C9D-8BE9-6D3DEC6E32A4}" srcId="{B984AA60-1C63-4297-BD69-48476DDED4CE}" destId="{EE5E50E0-C05A-4FAA-880C-DBBFF8B6045D}" srcOrd="2" destOrd="0" parTransId="{BD2124BC-D6A9-43E1-ACC0-30CD2D541BA9}" sibTransId="{B6472C95-BAC2-49DA-B2AE-881C21D90D75}"/>
    <dgm:cxn modelId="{C7A47E58-8BE4-4D80-8FA5-861F2D0D3D3C}" type="presOf" srcId="{0F675F15-4567-4DE5-88B3-52075C6D9577}" destId="{1889C86F-B8C2-4DDF-8F3B-DED0BAFD8EC0}" srcOrd="0" destOrd="2" presId="urn:microsoft.com/office/officeart/2008/layout/PictureStrips"/>
    <dgm:cxn modelId="{3E65C27D-18E0-4CAC-9D89-6755CAD572BB}" srcId="{2DFCE8DB-2D9F-4E3E-AFED-CF0D11BEC9CC}" destId="{FA88C012-5692-4E2B-B4F0-24378C5A3BCB}" srcOrd="3" destOrd="0" parTransId="{43EA3A24-D5BA-482D-90D6-0CAE0DEE1EDC}" sibTransId="{903C5E0B-CEAD-46CE-ABEB-3F85A731241A}"/>
    <dgm:cxn modelId="{7DF78482-E25A-445A-A604-3549BA4B4CC9}" srcId="{BD62ACB7-5EF7-455B-B9C5-1F0C0C88F2EE}" destId="{D5DE18E6-4E8A-447D-9572-8B42C5EA2771}" srcOrd="1" destOrd="0" parTransId="{9700A1DE-59E0-4562-8BE2-2F95CB674AEE}" sibTransId="{42499EC6-3377-450E-BFD6-690D5EDA87D6}"/>
    <dgm:cxn modelId="{5E531583-4897-47CA-91E4-7BE657C1F5D6}" type="presOf" srcId="{93AE44DD-1F25-4110-A145-177945FEC7A8}" destId="{4355BA66-8717-4EAF-B440-6E49D45BA762}" srcOrd="0" destOrd="5" presId="urn:microsoft.com/office/officeart/2008/layout/PictureStrips"/>
    <dgm:cxn modelId="{FEAF6583-A407-4758-9304-07548E98018A}" type="presOf" srcId="{FA88C012-5692-4E2B-B4F0-24378C5A3BCB}" destId="{6B50855F-809B-4081-A0D3-C5B157DF36FF}" srcOrd="0" destOrd="4" presId="urn:microsoft.com/office/officeart/2008/layout/PictureStrips"/>
    <dgm:cxn modelId="{CE47418C-8BF6-486E-AADD-DC6BFEF6343F}" srcId="{8E5C5C92-CD91-47BB-B002-8DAACBDEE856}" destId="{8549AE0D-1C75-4E10-A17E-2A09670232E1}" srcOrd="2" destOrd="0" parTransId="{3BC5F58A-BB1D-4E85-AD91-94575B4EC258}" sibTransId="{FDB72CF5-7EA9-40F0-8F52-7FB844BDF80E}"/>
    <dgm:cxn modelId="{CF665C8F-9DBE-443C-89C5-36582165AD3D}" type="presOf" srcId="{32DC1739-2E02-4818-9B23-5D9EE87D2615}" destId="{4355BA66-8717-4EAF-B440-6E49D45BA762}" srcOrd="0" destOrd="6" presId="urn:microsoft.com/office/officeart/2008/layout/PictureStrips"/>
    <dgm:cxn modelId="{70F82A91-F6C5-48BA-B6FD-4BFD81866396}" srcId="{8E5C5C92-CD91-47BB-B002-8DAACBDEE856}" destId="{A7084790-D81E-4093-B354-BCFE429858ED}" srcOrd="3" destOrd="0" parTransId="{B2829E28-7D9A-4A12-978D-53459062F978}" sibTransId="{AFFC1C67-F1B7-482A-99F8-D58BA932D66C}"/>
    <dgm:cxn modelId="{13F4BE91-CDF0-47E2-9E58-D8D268A9E06A}" srcId="{BD62ACB7-5EF7-455B-B9C5-1F0C0C88F2EE}" destId="{5064AA19-A36E-4A82-A95E-D574D7052BD9}" srcOrd="0" destOrd="0" parTransId="{1C0D35C8-2E3F-464C-AED6-E276001EB072}" sibTransId="{5E260D5B-95C1-47FD-9150-F7ABF9BCF0D5}"/>
    <dgm:cxn modelId="{1AF9BE93-C030-48D9-881C-DFADEF6553E1}" type="presOf" srcId="{5064AA19-A36E-4A82-A95E-D574D7052BD9}" destId="{4355BA66-8717-4EAF-B440-6E49D45BA762}" srcOrd="0" destOrd="1" presId="urn:microsoft.com/office/officeart/2008/layout/PictureStrips"/>
    <dgm:cxn modelId="{3FF0499E-FF4C-47DF-8626-421A31D0300D}" type="presOf" srcId="{5E13CC76-ECF4-4BFE-B688-F8EF0E7D2166}" destId="{1889C86F-B8C2-4DDF-8F3B-DED0BAFD8EC0}" srcOrd="0" destOrd="1" presId="urn:microsoft.com/office/officeart/2008/layout/PictureStrips"/>
    <dgm:cxn modelId="{181C43AB-04FB-45EE-859D-BC50B68BAB09}" type="presOf" srcId="{515DFF50-1B96-437B-AF76-6775155F2D0C}" destId="{1889C86F-B8C2-4DDF-8F3B-DED0BAFD8EC0}" srcOrd="0" destOrd="3" presId="urn:microsoft.com/office/officeart/2008/layout/PictureStrips"/>
    <dgm:cxn modelId="{241859BA-7FEB-4DB5-9204-766C0F0D1F35}" srcId="{2DFCE8DB-2D9F-4E3E-AFED-CF0D11BEC9CC}" destId="{E66995D6-2A4A-43DE-9741-C378C3DCE5B6}" srcOrd="2" destOrd="0" parTransId="{0C9971E9-1FEC-41E0-946E-9B27DB3D0EAC}" sibTransId="{30AABDED-56D4-492E-85D5-2F74E2F531CA}"/>
    <dgm:cxn modelId="{C203D7BB-06C6-48F9-A36A-B308D2B9FA36}" type="presOf" srcId="{B984AA60-1C63-4297-BD69-48476DDED4CE}" destId="{1889C86F-B8C2-4DDF-8F3B-DED0BAFD8EC0}" srcOrd="0" destOrd="0" presId="urn:microsoft.com/office/officeart/2008/layout/PictureStrips"/>
    <dgm:cxn modelId="{54A06EBC-3483-4C45-8F71-73F5F61DF928}" srcId="{B984AA60-1C63-4297-BD69-48476DDED4CE}" destId="{BF2C7154-258E-49DC-8795-CBEB013247BF}" srcOrd="1" destOrd="0" parTransId="{FC1225B7-2779-4519-8815-03717C098337}" sibTransId="{F4309011-1958-4FC0-A24F-324E00AEEF00}"/>
    <dgm:cxn modelId="{DB5DE3BF-843B-4312-963E-D5357225B82E}" type="presOf" srcId="{9A4555D5-6255-4E8A-B2CF-CB4E9F4CD110}" destId="{44809756-5DD2-4140-944F-73BE29AD9A2A}" srcOrd="0" destOrd="1" presId="urn:microsoft.com/office/officeart/2008/layout/PictureStrips"/>
    <dgm:cxn modelId="{8AB2DDCB-EB14-4571-810D-BB5706434BF8}" srcId="{76E32921-F577-407D-A8BE-D630475A1610}" destId="{B984AA60-1C63-4297-BD69-48476DDED4CE}" srcOrd="2" destOrd="0" parTransId="{2AAAAF96-E946-45A2-B10B-D78D6BB461D5}" sibTransId="{9CB4068F-FA17-41EB-8FD3-579ED397EED0}"/>
    <dgm:cxn modelId="{B5C7FCCD-29F8-408C-8ACB-5D8847D835A0}" type="presOf" srcId="{D5DE18E6-4E8A-447D-9572-8B42C5EA2771}" destId="{4355BA66-8717-4EAF-B440-6E49D45BA762}" srcOrd="0" destOrd="2" presId="urn:microsoft.com/office/officeart/2008/layout/PictureStrips"/>
    <dgm:cxn modelId="{626813CF-CF41-4C22-9254-58BC92027C98}" srcId="{8E5C5C92-CD91-47BB-B002-8DAACBDEE856}" destId="{9A4555D5-6255-4E8A-B2CF-CB4E9F4CD110}" srcOrd="0" destOrd="0" parTransId="{8F86A0AE-15E7-470F-B77D-638BFF1D8714}" sibTransId="{ACD3BD1D-2ACB-4E36-A722-B54F7B69C2F1}"/>
    <dgm:cxn modelId="{87BDCFCF-2CD1-40E7-9EF4-E1D250A8A2E1}" srcId="{76E32921-F577-407D-A8BE-D630475A1610}" destId="{2DFCE8DB-2D9F-4E3E-AFED-CF0D11BEC9CC}" srcOrd="1" destOrd="0" parTransId="{3ACE1EB7-0B5E-4711-8F4B-A7DA23E63FA7}" sibTransId="{6B58968D-0EE6-4E41-ADDB-04857AE52C13}"/>
    <dgm:cxn modelId="{E21706D4-EED7-45C1-BFAA-33EB7A96ED05}" srcId="{5E13CC76-ECF4-4BFE-B688-F8EF0E7D2166}" destId="{515DFF50-1B96-437B-AF76-6775155F2D0C}" srcOrd="1" destOrd="0" parTransId="{385888D0-E433-4F99-89B0-4502C17928E3}" sibTransId="{A23ACFC8-B46D-445E-9041-7647F5278D95}"/>
    <dgm:cxn modelId="{A54B51DF-ACFC-4158-911E-C5039746E011}" type="presOf" srcId="{688D4E64-DD2D-4344-8F2F-A0CC7D901EB1}" destId="{6B50855F-809B-4081-A0D3-C5B157DF36FF}" srcOrd="0" destOrd="2" presId="urn:microsoft.com/office/officeart/2008/layout/PictureStrips"/>
    <dgm:cxn modelId="{91F532E7-1991-4BC2-A35D-36F25DFBECFB}" srcId="{76E32921-F577-407D-A8BE-D630475A1610}" destId="{BD62ACB7-5EF7-455B-B9C5-1F0C0C88F2EE}" srcOrd="3" destOrd="0" parTransId="{5C403F9C-4CED-4342-8F51-FDE1016AA3C7}" sibTransId="{1B266923-ADBE-4480-890E-310C0CB3B031}"/>
    <dgm:cxn modelId="{EAF226E9-0D4D-4AD8-915B-9E3853BFA86A}" srcId="{5E13CC76-ECF4-4BFE-B688-F8EF0E7D2166}" destId="{CF4717C2-0310-4653-9F55-2AB1666231E1}" srcOrd="2" destOrd="0" parTransId="{0B4FF7FC-B225-4F34-9663-6256532D8185}" sibTransId="{54DAF436-FD28-4B5B-B511-A0F292570BD6}"/>
    <dgm:cxn modelId="{94E602F6-5AFD-43D3-BC5F-5F49771D5127}" type="presOf" srcId="{376BAE94-76F7-48CE-A31C-4ADC43569241}" destId="{4355BA66-8717-4EAF-B440-6E49D45BA762}" srcOrd="0" destOrd="3" presId="urn:microsoft.com/office/officeart/2008/layout/PictureStrips"/>
    <dgm:cxn modelId="{91C88EFC-6FA3-41CA-8C30-7259C6841A7E}" srcId="{2DFCE8DB-2D9F-4E3E-AFED-CF0D11BEC9CC}" destId="{4CF83FA1-7023-4945-A954-AEC35E6D4123}" srcOrd="0" destOrd="0" parTransId="{69BAAB74-6103-42D8-B4B4-452707D8A3AB}" sibTransId="{07D28194-4F8C-4ECF-9B6A-28CBF4EF4F5E}"/>
    <dgm:cxn modelId="{EE21E9CA-3AAF-42B8-9318-F0375A795164}" type="presParOf" srcId="{153D7CE9-D12A-449B-ADCF-38DB2691C423}" destId="{50307866-6401-4FC2-9B82-75965F049C4C}" srcOrd="0" destOrd="0" presId="urn:microsoft.com/office/officeart/2008/layout/PictureStrips"/>
    <dgm:cxn modelId="{C1ECAA73-B8E4-4F23-9F46-01BD8C5EBC53}" type="presParOf" srcId="{50307866-6401-4FC2-9B82-75965F049C4C}" destId="{44809756-5DD2-4140-944F-73BE29AD9A2A}" srcOrd="0" destOrd="0" presId="urn:microsoft.com/office/officeart/2008/layout/PictureStrips"/>
    <dgm:cxn modelId="{19A5A8F0-91D6-429D-8701-44E7FD2C60D9}" type="presParOf" srcId="{50307866-6401-4FC2-9B82-75965F049C4C}" destId="{E961F7AA-79D7-4FC5-AC26-B1DC5241271B}" srcOrd="1" destOrd="0" presId="urn:microsoft.com/office/officeart/2008/layout/PictureStrips"/>
    <dgm:cxn modelId="{52C6E6D6-5B36-4334-9D52-394093D68E07}" type="presParOf" srcId="{153D7CE9-D12A-449B-ADCF-38DB2691C423}" destId="{330C60A3-BF2D-43FD-84BA-E9EFB5DCE1AA}" srcOrd="1" destOrd="0" presId="urn:microsoft.com/office/officeart/2008/layout/PictureStrips"/>
    <dgm:cxn modelId="{7E1F8481-415E-4880-B9F0-44E2373432B3}" type="presParOf" srcId="{153D7CE9-D12A-449B-ADCF-38DB2691C423}" destId="{6DC5F86E-159F-41F0-AFBE-72C9412EEDDB}" srcOrd="2" destOrd="0" presId="urn:microsoft.com/office/officeart/2008/layout/PictureStrips"/>
    <dgm:cxn modelId="{1CB0F2CB-492F-42D4-AE14-88EB675426BE}" type="presParOf" srcId="{6DC5F86E-159F-41F0-AFBE-72C9412EEDDB}" destId="{6B50855F-809B-4081-A0D3-C5B157DF36FF}" srcOrd="0" destOrd="0" presId="urn:microsoft.com/office/officeart/2008/layout/PictureStrips"/>
    <dgm:cxn modelId="{82E558BE-57BD-4EE0-88C1-E6EB0C5420E5}" type="presParOf" srcId="{6DC5F86E-159F-41F0-AFBE-72C9412EEDDB}" destId="{12A63271-5467-436B-8334-6067DF458094}" srcOrd="1" destOrd="0" presId="urn:microsoft.com/office/officeart/2008/layout/PictureStrips"/>
    <dgm:cxn modelId="{68F42B65-1B32-4BF4-8631-69A3784F9D47}" type="presParOf" srcId="{153D7CE9-D12A-449B-ADCF-38DB2691C423}" destId="{8BC61309-4B7B-4859-AA40-CA8E37A69562}" srcOrd="3" destOrd="0" presId="urn:microsoft.com/office/officeart/2008/layout/PictureStrips"/>
    <dgm:cxn modelId="{43A2E990-15DF-4AF2-9F57-38608670D854}" type="presParOf" srcId="{153D7CE9-D12A-449B-ADCF-38DB2691C423}" destId="{9C512929-0B0E-4315-9B66-0356BB9F6956}" srcOrd="4" destOrd="0" presId="urn:microsoft.com/office/officeart/2008/layout/PictureStrips"/>
    <dgm:cxn modelId="{402EBBB9-5A85-4C7F-91E5-2B6AF76A6633}" type="presParOf" srcId="{9C512929-0B0E-4315-9B66-0356BB9F6956}" destId="{1889C86F-B8C2-4DDF-8F3B-DED0BAFD8EC0}" srcOrd="0" destOrd="0" presId="urn:microsoft.com/office/officeart/2008/layout/PictureStrips"/>
    <dgm:cxn modelId="{5D237CF2-7F48-420D-B8E2-D77742D58A50}" type="presParOf" srcId="{9C512929-0B0E-4315-9B66-0356BB9F6956}" destId="{57F76D1D-6D53-483B-B78F-D1BD621051EC}" srcOrd="1" destOrd="0" presId="urn:microsoft.com/office/officeart/2008/layout/PictureStrips"/>
    <dgm:cxn modelId="{FDD5CA02-37D6-43F6-84B6-FEF6D8320768}" type="presParOf" srcId="{153D7CE9-D12A-449B-ADCF-38DB2691C423}" destId="{AA9AD0D4-97A9-44C3-9E8A-2D91E4D63C3C}" srcOrd="5" destOrd="0" presId="urn:microsoft.com/office/officeart/2008/layout/PictureStrips"/>
    <dgm:cxn modelId="{3555AA28-7D7D-4BDE-8C17-D241EC7014E6}" type="presParOf" srcId="{153D7CE9-D12A-449B-ADCF-38DB2691C423}" destId="{B7260CA7-6309-44D8-B3F2-2B30D264EFB6}" srcOrd="6" destOrd="0" presId="urn:microsoft.com/office/officeart/2008/layout/PictureStrips"/>
    <dgm:cxn modelId="{2D014E26-B11F-4D6E-BB42-B97FFAC7BB13}" type="presParOf" srcId="{B7260CA7-6309-44D8-B3F2-2B30D264EFB6}" destId="{4355BA66-8717-4EAF-B440-6E49D45BA762}" srcOrd="0" destOrd="0" presId="urn:microsoft.com/office/officeart/2008/layout/PictureStrips"/>
    <dgm:cxn modelId="{D095B335-E58C-48E3-AD51-3F45F41E6442}" type="presParOf" srcId="{B7260CA7-6309-44D8-B3F2-2B30D264EFB6}" destId="{DAB37521-783E-4E93-8F63-1D5E88C9492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6FEC9-52FE-4509-81C7-0CBDA00F78DF}">
      <dsp:nvSpPr>
        <dsp:cNvPr id="0" name=""/>
        <dsp:cNvSpPr/>
      </dsp:nvSpPr>
      <dsp:spPr>
        <a:xfrm>
          <a:off x="1028813" y="0"/>
          <a:ext cx="4674762" cy="505915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1429D-7999-4CE1-8F70-BEBD6BDE4E9A}">
      <dsp:nvSpPr>
        <dsp:cNvPr id="0" name=""/>
        <dsp:cNvSpPr/>
      </dsp:nvSpPr>
      <dsp:spPr>
        <a:xfrm>
          <a:off x="1068224" y="328845"/>
          <a:ext cx="2023662" cy="20236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Poppins" panose="020B0604020202020204" charset="0"/>
              <a:cs typeface="Poppins" panose="020B0604020202020204" charset="0"/>
            </a:rPr>
            <a:t>Patients &amp; Families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1167011" y="427632"/>
        <a:ext cx="1826088" cy="1826088"/>
      </dsp:txXfrm>
    </dsp:sp>
    <dsp:sp modelId="{6B96FBE3-8253-4BF8-B753-04B9ACCA7B20}">
      <dsp:nvSpPr>
        <dsp:cNvPr id="0" name=""/>
        <dsp:cNvSpPr/>
      </dsp:nvSpPr>
      <dsp:spPr>
        <a:xfrm>
          <a:off x="3551461" y="306746"/>
          <a:ext cx="2023662" cy="20236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Poppins" panose="020B0604020202020204" charset="0"/>
              <a:cs typeface="Poppins" panose="020B0604020202020204" charset="0"/>
            </a:rPr>
            <a:t>Doctor and transplant coordinator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3650248" y="405533"/>
        <a:ext cx="1826088" cy="1826088"/>
      </dsp:txXfrm>
    </dsp:sp>
    <dsp:sp modelId="{4F7CE720-72FB-464A-A098-9F1AA61D9083}">
      <dsp:nvSpPr>
        <dsp:cNvPr id="0" name=""/>
        <dsp:cNvSpPr/>
      </dsp:nvSpPr>
      <dsp:spPr>
        <a:xfrm>
          <a:off x="1068224" y="2706648"/>
          <a:ext cx="2023662" cy="20236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Poppins" panose="020B0604020202020204" charset="0"/>
              <a:cs typeface="Poppins" panose="020B0604020202020204" charset="0"/>
            </a:rPr>
            <a:t>Hospitals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1167011" y="2805435"/>
        <a:ext cx="1826088" cy="1826088"/>
      </dsp:txXfrm>
    </dsp:sp>
    <dsp:sp modelId="{D12EBDE5-8FDF-4F57-96CD-B7BEF6A2C124}">
      <dsp:nvSpPr>
        <dsp:cNvPr id="0" name=""/>
        <dsp:cNvSpPr/>
      </dsp:nvSpPr>
      <dsp:spPr>
        <a:xfrm>
          <a:off x="3578032" y="2759588"/>
          <a:ext cx="2023662" cy="20236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Poppins" panose="020B0604020202020204" charset="0"/>
              <a:cs typeface="Poppins" panose="020B0604020202020204" charset="0"/>
            </a:rPr>
            <a:t>Organ donors and Families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3676819" y="2858375"/>
        <a:ext cx="1826088" cy="1826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AF20F-2993-470C-AE06-BDAB8AA5421F}">
      <dsp:nvSpPr>
        <dsp:cNvPr id="0" name=""/>
        <dsp:cNvSpPr/>
      </dsp:nvSpPr>
      <dsp:spPr>
        <a:xfrm>
          <a:off x="849" y="146374"/>
          <a:ext cx="3312212" cy="198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Poppins" panose="020B0604020202020204" charset="0"/>
              <a:cs typeface="Poppins" panose="020B0604020202020204" charset="0"/>
            </a:rPr>
            <a:t>Faster Emergency Response: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>
              <a:latin typeface="Poppins" panose="020B0604020202020204" charset="0"/>
              <a:cs typeface="Poppins" panose="020B0604020202020204" charset="0"/>
            </a:rPr>
            <a:t>Blood search time reduces from hours to minutes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49" y="146374"/>
        <a:ext cx="3312212" cy="1987327"/>
      </dsp:txXfrm>
    </dsp:sp>
    <dsp:sp modelId="{D5521FD5-E9F7-47B6-9969-B1D483D8E582}">
      <dsp:nvSpPr>
        <dsp:cNvPr id="0" name=""/>
        <dsp:cNvSpPr/>
      </dsp:nvSpPr>
      <dsp:spPr>
        <a:xfrm>
          <a:off x="3644283" y="146374"/>
          <a:ext cx="3312212" cy="198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Poppins" panose="020B0604020202020204" charset="0"/>
              <a:cs typeface="Poppins" panose="020B0604020202020204" charset="0"/>
            </a:rPr>
            <a:t>Timely blood availability during critical medical emergencies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</dsp:txBody>
      <dsp:txXfrm>
        <a:off x="3644283" y="146374"/>
        <a:ext cx="3312212" cy="1987327"/>
      </dsp:txXfrm>
    </dsp:sp>
    <dsp:sp modelId="{CF547E50-29BD-4B82-9998-2E76D224E220}">
      <dsp:nvSpPr>
        <dsp:cNvPr id="0" name=""/>
        <dsp:cNvSpPr/>
      </dsp:nvSpPr>
      <dsp:spPr>
        <a:xfrm>
          <a:off x="849" y="2464923"/>
          <a:ext cx="3312212" cy="198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849" y="2464923"/>
        <a:ext cx="3312212" cy="1987327"/>
      </dsp:txXfrm>
    </dsp:sp>
    <dsp:sp modelId="{65A8F973-BD94-462E-95EB-F4DD26AC29EE}">
      <dsp:nvSpPr>
        <dsp:cNvPr id="0" name=""/>
        <dsp:cNvSpPr/>
      </dsp:nvSpPr>
      <dsp:spPr>
        <a:xfrm>
          <a:off x="3644283" y="2464923"/>
          <a:ext cx="3312212" cy="198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Poppins" panose="020B0604020202020204" charset="0"/>
              <a:cs typeface="Poppins" panose="020B0604020202020204" charset="0"/>
            </a:rPr>
            <a:t>Through DigiLocker verification trust increases certainly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</a:t>
          </a:r>
        </a:p>
      </dsp:txBody>
      <dsp:txXfrm>
        <a:off x="3644283" y="2464923"/>
        <a:ext cx="3312212" cy="198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91188-A441-48BC-B348-6F04D23A7809}">
      <dsp:nvSpPr>
        <dsp:cNvPr id="0" name=""/>
        <dsp:cNvSpPr/>
      </dsp:nvSpPr>
      <dsp:spPr>
        <a:xfrm>
          <a:off x="792267" y="0"/>
          <a:ext cx="8979032" cy="429017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DB5B0-45C1-40F8-99C7-C734ED2F679E}">
      <dsp:nvSpPr>
        <dsp:cNvPr id="0" name=""/>
        <dsp:cNvSpPr/>
      </dsp:nvSpPr>
      <dsp:spPr>
        <a:xfrm>
          <a:off x="3617" y="1180483"/>
          <a:ext cx="3372683" cy="19292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97793" y="1274659"/>
        <a:ext cx="3184331" cy="1740851"/>
      </dsp:txXfrm>
    </dsp:sp>
    <dsp:sp modelId="{CB7D99CE-0A3F-4A18-BDAF-ABD0C0FA5CB6}">
      <dsp:nvSpPr>
        <dsp:cNvPr id="0" name=""/>
        <dsp:cNvSpPr/>
      </dsp:nvSpPr>
      <dsp:spPr>
        <a:xfrm>
          <a:off x="3864247" y="1180483"/>
          <a:ext cx="3240908" cy="19292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3958423" y="1274659"/>
        <a:ext cx="3052556" cy="1740851"/>
      </dsp:txXfrm>
    </dsp:sp>
    <dsp:sp modelId="{2EEAA3E0-7535-4948-9EB0-F12EB4FC6509}">
      <dsp:nvSpPr>
        <dsp:cNvPr id="0" name=""/>
        <dsp:cNvSpPr/>
      </dsp:nvSpPr>
      <dsp:spPr>
        <a:xfrm>
          <a:off x="7593101" y="1180483"/>
          <a:ext cx="2966848" cy="19292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Poppins" panose="020B0604020202020204" charset="0"/>
              <a:cs typeface="Poppins" panose="020B0604020202020204" charset="0"/>
            </a:rPr>
            <a:t>Innovative: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7687277" y="1274659"/>
        <a:ext cx="2778496" cy="1740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91188-A441-48BC-B348-6F04D23A7809}">
      <dsp:nvSpPr>
        <dsp:cNvPr id="0" name=""/>
        <dsp:cNvSpPr/>
      </dsp:nvSpPr>
      <dsp:spPr>
        <a:xfrm>
          <a:off x="779141" y="0"/>
          <a:ext cx="8830270" cy="3820894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DB5B0-45C1-40F8-99C7-C734ED2F679E}">
      <dsp:nvSpPr>
        <dsp:cNvPr id="0" name=""/>
        <dsp:cNvSpPr/>
      </dsp:nvSpPr>
      <dsp:spPr>
        <a:xfrm>
          <a:off x="7376" y="1146268"/>
          <a:ext cx="3274984" cy="15283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oppins" panose="020B0604020202020204" charset="0"/>
              <a:cs typeface="Poppins" panose="020B0604020202020204" charset="0"/>
            </a:rPr>
            <a:t>Enables rapid access to in life threatening situations</a:t>
          </a:r>
        </a:p>
      </dsp:txBody>
      <dsp:txXfrm>
        <a:off x="81984" y="1220876"/>
        <a:ext cx="3125768" cy="1379141"/>
      </dsp:txXfrm>
    </dsp:sp>
    <dsp:sp modelId="{CB7D99CE-0A3F-4A18-BDAF-ABD0C0FA5CB6}">
      <dsp:nvSpPr>
        <dsp:cNvPr id="0" name=""/>
        <dsp:cNvSpPr/>
      </dsp:nvSpPr>
      <dsp:spPr>
        <a:xfrm>
          <a:off x="3556784" y="1146268"/>
          <a:ext cx="3274984" cy="15283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Poppins" panose="020B0604020202020204" charset="0"/>
              <a:cs typeface="Poppins" panose="020B0604020202020204" charset="0"/>
            </a:rPr>
            <a:t>Makes blood availability visible and reachable for all</a:t>
          </a:r>
        </a:p>
      </dsp:txBody>
      <dsp:txXfrm>
        <a:off x="3631392" y="1220876"/>
        <a:ext cx="3125768" cy="1379141"/>
      </dsp:txXfrm>
    </dsp:sp>
    <dsp:sp modelId="{2EEAA3E0-7535-4948-9EB0-F12EB4FC6509}">
      <dsp:nvSpPr>
        <dsp:cNvPr id="0" name=""/>
        <dsp:cNvSpPr/>
      </dsp:nvSpPr>
      <dsp:spPr>
        <a:xfrm>
          <a:off x="7106193" y="1146268"/>
          <a:ext cx="3274984" cy="15283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Poppins" panose="020B0604020202020204" charset="0"/>
            <a:cs typeface="Poppins" panose="020B060402020202020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oppins" panose="020B0604020202020204" charset="0"/>
              <a:cs typeface="Poppins" panose="020B0604020202020204" charset="0"/>
            </a:rPr>
            <a:t>Strengthens critical healthcare through technology</a:t>
          </a:r>
        </a:p>
      </dsp:txBody>
      <dsp:txXfrm>
        <a:off x="7180801" y="1220876"/>
        <a:ext cx="3125768" cy="13791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5A317-DBBC-4C50-9ACF-7AC2E8E65109}">
      <dsp:nvSpPr>
        <dsp:cNvPr id="0" name=""/>
        <dsp:cNvSpPr/>
      </dsp:nvSpPr>
      <dsp:spPr>
        <a:xfrm>
          <a:off x="3321630" y="1031452"/>
          <a:ext cx="7313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1330" y="45720"/>
              </a:lnTo>
            </a:path>
          </a:pathLst>
        </a:custGeom>
        <a:noFill/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8247" y="1073359"/>
        <a:ext cx="38096" cy="7626"/>
      </dsp:txXfrm>
    </dsp:sp>
    <dsp:sp modelId="{4AB657AA-83D0-45AE-9659-4D0489004666}">
      <dsp:nvSpPr>
        <dsp:cNvPr id="0" name=""/>
        <dsp:cNvSpPr/>
      </dsp:nvSpPr>
      <dsp:spPr>
        <a:xfrm>
          <a:off x="10689" y="83350"/>
          <a:ext cx="3312740" cy="19876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SOS &amp; Live Map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Backend &amp;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Donor, patient, hospital roles</a:t>
          </a: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0689" y="83350"/>
        <a:ext cx="3312740" cy="1987644"/>
      </dsp:txXfrm>
    </dsp:sp>
    <dsp:sp modelId="{81548CA7-0812-4781-9CAC-9F7F1CA2FCFB}">
      <dsp:nvSpPr>
        <dsp:cNvPr id="0" name=""/>
        <dsp:cNvSpPr/>
      </dsp:nvSpPr>
      <dsp:spPr>
        <a:xfrm>
          <a:off x="7396301" y="1031452"/>
          <a:ext cx="7313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1330" y="45720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  <a:tailEnd type="arrow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7742918" y="1073359"/>
        <a:ext cx="38096" cy="7626"/>
      </dsp:txXfrm>
    </dsp:sp>
    <dsp:sp modelId="{DCF5CC84-7C60-49FE-9F89-80168C87EC9A}">
      <dsp:nvSpPr>
        <dsp:cNvPr id="0" name=""/>
        <dsp:cNvSpPr/>
      </dsp:nvSpPr>
      <dsp:spPr>
        <a:xfrm>
          <a:off x="4085360" y="83350"/>
          <a:ext cx="3312740" cy="19876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>
              <a:latin typeface="Poppins" panose="00000500000000000000" pitchFamily="2" charset="0"/>
              <a:cs typeface="Poppins" panose="00000500000000000000" pitchFamily="2" charset="0"/>
            </a:rPr>
            <a:t>DigiLocker</a:t>
          </a: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 verification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Lab &amp; blood group validation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Hospital &amp; blood bank dashboard</a:t>
          </a: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085360" y="83350"/>
        <a:ext cx="3312740" cy="1987644"/>
      </dsp:txXfrm>
    </dsp:sp>
    <dsp:sp modelId="{6D0C8ED5-9FE0-4D71-9761-552F8754E851}">
      <dsp:nvSpPr>
        <dsp:cNvPr id="0" name=""/>
        <dsp:cNvSpPr/>
      </dsp:nvSpPr>
      <dsp:spPr>
        <a:xfrm>
          <a:off x="11470972" y="1031452"/>
          <a:ext cx="7313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1330" y="45720"/>
              </a:lnTo>
            </a:path>
          </a:pathLst>
        </a:custGeom>
        <a:noFill/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817589" y="1073359"/>
        <a:ext cx="38096" cy="7626"/>
      </dsp:txXfrm>
    </dsp:sp>
    <dsp:sp modelId="{7A1D94F6-30C0-46A0-9050-3044DFC15F65}">
      <dsp:nvSpPr>
        <dsp:cNvPr id="0" name=""/>
        <dsp:cNvSpPr/>
      </dsp:nvSpPr>
      <dsp:spPr>
        <a:xfrm>
          <a:off x="8160031" y="83350"/>
          <a:ext cx="3312740" cy="198764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Medicine availability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Pharmacy onboarding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Social media emergency scraping</a:t>
          </a: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160031" y="83350"/>
        <a:ext cx="3312740" cy="1987644"/>
      </dsp:txXfrm>
    </dsp:sp>
    <dsp:sp modelId="{CF1BF27A-9D57-489A-A0F6-0319E53A97F9}">
      <dsp:nvSpPr>
        <dsp:cNvPr id="0" name=""/>
        <dsp:cNvSpPr/>
      </dsp:nvSpPr>
      <dsp:spPr>
        <a:xfrm>
          <a:off x="12234702" y="83350"/>
          <a:ext cx="3312740" cy="19876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City-level pilot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Blood testing camps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Feedback &amp; 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Poppins" panose="00000500000000000000" pitchFamily="2" charset="0"/>
              <a:cs typeface="Poppins" panose="00000500000000000000" pitchFamily="2" charset="0"/>
            </a:rPr>
            <a:t>Government / NGO readiness</a:t>
          </a:r>
          <a:endParaRPr lang="en-US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2234702" y="83350"/>
        <a:ext cx="3312740" cy="19876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FB04C-5DF8-49BA-B400-3ACDB76664B9}">
      <dsp:nvSpPr>
        <dsp:cNvPr id="0" name=""/>
        <dsp:cNvSpPr/>
      </dsp:nvSpPr>
      <dsp:spPr>
        <a:xfrm>
          <a:off x="1168357" y="243174"/>
          <a:ext cx="3142566" cy="3142566"/>
        </a:xfrm>
        <a:prstGeom prst="pie">
          <a:avLst>
            <a:gd name="adj1" fmla="val 16200000"/>
            <a:gd name="adj2" fmla="val 180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Poppins" panose="020B0604020202020204" charset="0"/>
              <a:cs typeface="Poppins" panose="020B0604020202020204" charset="0"/>
            </a:rPr>
            <a:t>Emergency Integration</a:t>
          </a:r>
          <a:endParaRPr lang="en-US" sz="14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2824565" y="909099"/>
        <a:ext cx="1122345" cy="935287"/>
      </dsp:txXfrm>
    </dsp:sp>
    <dsp:sp modelId="{F61214EB-BDFA-4BF4-9264-3318BBEE3D8F}">
      <dsp:nvSpPr>
        <dsp:cNvPr id="0" name=""/>
        <dsp:cNvSpPr/>
      </dsp:nvSpPr>
      <dsp:spPr>
        <a:xfrm>
          <a:off x="1103635" y="355409"/>
          <a:ext cx="3142566" cy="3142566"/>
        </a:xfrm>
        <a:prstGeom prst="pie">
          <a:avLst>
            <a:gd name="adj1" fmla="val 1800000"/>
            <a:gd name="adj2" fmla="val 900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Poppins" panose="020B0604020202020204" charset="0"/>
              <a:cs typeface="Poppins" panose="020B0604020202020204" charset="0"/>
            </a:rPr>
            <a:t>Inclusive Access</a:t>
          </a: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1851865" y="2394336"/>
        <a:ext cx="1683517" cy="823053"/>
      </dsp:txXfrm>
    </dsp:sp>
    <dsp:sp modelId="{6650FE82-F6CD-4202-8F9E-6AFB42735957}">
      <dsp:nvSpPr>
        <dsp:cNvPr id="0" name=""/>
        <dsp:cNvSpPr/>
      </dsp:nvSpPr>
      <dsp:spPr>
        <a:xfrm>
          <a:off x="1013113" y="246380"/>
          <a:ext cx="3142566" cy="3142566"/>
        </a:xfrm>
        <a:prstGeom prst="pie">
          <a:avLst>
            <a:gd name="adj1" fmla="val 9000000"/>
            <a:gd name="adj2" fmla="val 1620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Poppins" panose="020B0604020202020204" charset="0"/>
              <a:cs typeface="Poppins" panose="020B0604020202020204" charset="0"/>
            </a:rPr>
            <a:t>AI Demand Prediction</a:t>
          </a:r>
          <a:endParaRPr lang="en-US" sz="1600" kern="1200" dirty="0">
            <a:latin typeface="Poppins" panose="020B0604020202020204" charset="0"/>
            <a:cs typeface="Poppins" panose="020B0604020202020204" charset="0"/>
          </a:endParaRPr>
        </a:p>
      </dsp:txBody>
      <dsp:txXfrm>
        <a:off x="1377127" y="912305"/>
        <a:ext cx="1122345" cy="935287"/>
      </dsp:txXfrm>
    </dsp:sp>
    <dsp:sp modelId="{87987200-46A4-4E07-86FB-DC37CDE0B57A}">
      <dsp:nvSpPr>
        <dsp:cNvPr id="0" name=""/>
        <dsp:cNvSpPr/>
      </dsp:nvSpPr>
      <dsp:spPr>
        <a:xfrm>
          <a:off x="974077" y="48634"/>
          <a:ext cx="3531646" cy="353164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B925F7C5-CE7D-4CC1-92E4-2C510AA57198}">
      <dsp:nvSpPr>
        <dsp:cNvPr id="0" name=""/>
        <dsp:cNvSpPr/>
      </dsp:nvSpPr>
      <dsp:spPr>
        <a:xfrm>
          <a:off x="909095" y="160670"/>
          <a:ext cx="3531646" cy="353164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D5A5EE3E-66D0-4A05-A098-4B801D445F76}">
      <dsp:nvSpPr>
        <dsp:cNvPr id="0" name=""/>
        <dsp:cNvSpPr/>
      </dsp:nvSpPr>
      <dsp:spPr>
        <a:xfrm>
          <a:off x="818313" y="51840"/>
          <a:ext cx="3531646" cy="353164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09756-5DD2-4140-944F-73BE29AD9A2A}">
      <dsp:nvSpPr>
        <dsp:cNvPr id="0" name=""/>
        <dsp:cNvSpPr/>
      </dsp:nvSpPr>
      <dsp:spPr>
        <a:xfrm>
          <a:off x="442090" y="402492"/>
          <a:ext cx="4187395" cy="1468396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5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Hospitals &amp; Blood Subscription</a:t>
          </a:r>
          <a:endParaRPr lang="en-IN" sz="1400" b="1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Monthly subscription for: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Access to verified donors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>
              <a:latin typeface="Poppins" panose="00000500000000000000" pitchFamily="2" charset="0"/>
              <a:cs typeface="Poppins" panose="00000500000000000000" pitchFamily="2" charset="0"/>
            </a:rPr>
            <a:t>Live blood demand analytics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Emergency SOS alerts</a:t>
          </a:r>
        </a:p>
      </dsp:txBody>
      <dsp:txXfrm>
        <a:off x="442090" y="402492"/>
        <a:ext cx="4187395" cy="1468396"/>
      </dsp:txXfrm>
    </dsp:sp>
    <dsp:sp modelId="{E961F7AA-79D7-4FC5-AC26-B1DC5241271B}">
      <dsp:nvSpPr>
        <dsp:cNvPr id="0" name=""/>
        <dsp:cNvSpPr/>
      </dsp:nvSpPr>
      <dsp:spPr>
        <a:xfrm>
          <a:off x="64123" y="217738"/>
          <a:ext cx="998172" cy="1497258"/>
        </a:xfrm>
        <a:prstGeom prst="snip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0855F-809B-4081-A0D3-C5B157DF36FF}">
      <dsp:nvSpPr>
        <dsp:cNvPr id="0" name=""/>
        <dsp:cNvSpPr/>
      </dsp:nvSpPr>
      <dsp:spPr>
        <a:xfrm>
          <a:off x="5020529" y="434319"/>
          <a:ext cx="4563072" cy="1425960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5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Pharmacy &amp; Medical Store Listings</a:t>
          </a:r>
          <a:endParaRPr lang="en-IN" sz="1400" b="1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Paid visibility for pharmacies showing:</a:t>
          </a:r>
          <a:endParaRPr lang="en-IN" sz="15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Emergency medicine availability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Night-time &amp; nearby services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5020529" y="434319"/>
        <a:ext cx="4563072" cy="1425960"/>
      </dsp:txXfrm>
    </dsp:sp>
    <dsp:sp modelId="{12A63271-5467-436B-8334-6067DF458094}">
      <dsp:nvSpPr>
        <dsp:cNvPr id="0" name=""/>
        <dsp:cNvSpPr/>
      </dsp:nvSpPr>
      <dsp:spPr>
        <a:xfrm>
          <a:off x="4830401" y="228347"/>
          <a:ext cx="998172" cy="1497258"/>
        </a:xfrm>
        <a:prstGeom prst="snip1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9C86F-B8C2-4DDF-8F3B-DED0BAFD8EC0}">
      <dsp:nvSpPr>
        <dsp:cNvPr id="0" name=""/>
        <dsp:cNvSpPr/>
      </dsp:nvSpPr>
      <dsp:spPr>
        <a:xfrm>
          <a:off x="250372" y="2171940"/>
          <a:ext cx="4443018" cy="1646313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6585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Government, NGO &amp; CRS Funding</a:t>
          </a:r>
          <a:endParaRPr lang="en-IN" sz="1400" b="1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Funding support for: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Blood donation camps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Public health emergencies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Rural healthcare initiatives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600" kern="1200" dirty="0"/>
        </a:p>
      </dsp:txBody>
      <dsp:txXfrm>
        <a:off x="250372" y="2171940"/>
        <a:ext cx="4443018" cy="1646313"/>
      </dsp:txXfrm>
    </dsp:sp>
    <dsp:sp modelId="{57F76D1D-6D53-483B-B78F-D1BD621051EC}">
      <dsp:nvSpPr>
        <dsp:cNvPr id="0" name=""/>
        <dsp:cNvSpPr/>
      </dsp:nvSpPr>
      <dsp:spPr>
        <a:xfrm>
          <a:off x="217" y="2076144"/>
          <a:ext cx="998172" cy="1497258"/>
        </a:xfrm>
        <a:prstGeom prst="snip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5BA66-8717-4EAF-B440-6E49D45BA762}">
      <dsp:nvSpPr>
        <dsp:cNvPr id="0" name=""/>
        <dsp:cNvSpPr/>
      </dsp:nvSpPr>
      <dsp:spPr>
        <a:xfrm>
          <a:off x="5083431" y="2207485"/>
          <a:ext cx="4563072" cy="1814562"/>
        </a:xfrm>
        <a:prstGeom prst="rect">
          <a:avLst/>
        </a:prstGeom>
        <a:solidFill>
          <a:schemeClr val="accent6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5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Data insights</a:t>
          </a:r>
          <a:endParaRPr lang="en-IN" sz="1400" b="1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Sell </a:t>
          </a: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non-personal, anonymized analytics</a:t>
          </a: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 for:</a:t>
          </a:r>
          <a:endParaRPr lang="en-IN" sz="14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Health planning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Emergency preparedness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Blood demand forecasting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3600" kern="1200"/>
        </a:p>
      </dsp:txBody>
      <dsp:txXfrm>
        <a:off x="5083431" y="2207485"/>
        <a:ext cx="4563072" cy="1814562"/>
      </dsp:txXfrm>
    </dsp:sp>
    <dsp:sp modelId="{DAB37521-783E-4E93-8F63-1D5E88C94922}">
      <dsp:nvSpPr>
        <dsp:cNvPr id="0" name=""/>
        <dsp:cNvSpPr/>
      </dsp:nvSpPr>
      <dsp:spPr>
        <a:xfrm>
          <a:off x="4894307" y="2034082"/>
          <a:ext cx="998172" cy="1497258"/>
        </a:xfrm>
        <a:prstGeom prst="snip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67D4A-9130-4F14-99C0-54A717C3F64C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3B784-1F7F-41D4-9460-72824CFB8C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01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2CB43-4748-4F3B-B0CD-D67CD565B93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3B784-1F7F-41D4-9460-72824CFB8C0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59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3B784-1F7F-41D4-9460-72824CFB8C0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92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3B784-1F7F-41D4-9460-72824CFB8C0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1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diagramColors" Target="../diagrams/colors1.xml"/><Relationship Id="rId18" Type="http://schemas.openxmlformats.org/officeDocument/2006/relationships/image" Target="../media/image54.gif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12" Type="http://schemas.openxmlformats.org/officeDocument/2006/relationships/diagramQuickStyle" Target="../diagrams/quickStyle1.xml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svg"/><Relationship Id="rId15" Type="http://schemas.openxmlformats.org/officeDocument/2006/relationships/image" Target="../media/image51.png"/><Relationship Id="rId10" Type="http://schemas.openxmlformats.org/officeDocument/2006/relationships/diagramData" Target="../diagrams/data1.xml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4.sv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47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8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66.png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26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diagramData" Target="../diagrams/data4.xml"/><Relationship Id="rId7" Type="http://schemas.openxmlformats.org/officeDocument/2006/relationships/image" Target="../media/image47.png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5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diagramData" Target="../diagrams/data2.xml"/><Relationship Id="rId24" Type="http://schemas.openxmlformats.org/officeDocument/2006/relationships/diagramColors" Target="../diagrams/colors4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23" Type="http://schemas.openxmlformats.org/officeDocument/2006/relationships/diagramQuickStyle" Target="../diagrams/quickStyle4.xml"/><Relationship Id="rId28" Type="http://schemas.openxmlformats.org/officeDocument/2006/relationships/image" Target="../media/image72.png"/><Relationship Id="rId10" Type="http://schemas.openxmlformats.org/officeDocument/2006/relationships/image" Target="../media/image50.png"/><Relationship Id="rId19" Type="http://schemas.openxmlformats.org/officeDocument/2006/relationships/diagramColors" Target="../diagrams/colors3.xml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2.xml"/><Relationship Id="rId22" Type="http://schemas.openxmlformats.org/officeDocument/2006/relationships/diagramLayout" Target="../diagrams/layout4.xml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26" Type="http://schemas.openxmlformats.org/officeDocument/2006/relationships/diagramData" Target="../diagrams/data7.xml"/><Relationship Id="rId3" Type="http://schemas.openxmlformats.org/officeDocument/2006/relationships/image" Target="../media/image1.png"/><Relationship Id="rId21" Type="http://schemas.openxmlformats.org/officeDocument/2006/relationships/image" Target="../media/image75.png"/><Relationship Id="rId34" Type="http://schemas.openxmlformats.org/officeDocument/2006/relationships/image" Target="../media/image83.png"/><Relationship Id="rId7" Type="http://schemas.openxmlformats.org/officeDocument/2006/relationships/image" Target="../media/image47.png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5" Type="http://schemas.openxmlformats.org/officeDocument/2006/relationships/image" Target="../media/image79.png"/><Relationship Id="rId3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29" Type="http://schemas.openxmlformats.org/officeDocument/2006/relationships/diagramColors" Target="../diagrams/colors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diagramData" Target="../diagrams/data5.xml"/><Relationship Id="rId24" Type="http://schemas.openxmlformats.org/officeDocument/2006/relationships/image" Target="../media/image78.png"/><Relationship Id="rId32" Type="http://schemas.openxmlformats.org/officeDocument/2006/relationships/image" Target="../media/image81.png"/><Relationship Id="rId5" Type="http://schemas.openxmlformats.org/officeDocument/2006/relationships/image" Target="../media/image3.png"/><Relationship Id="rId15" Type="http://schemas.microsoft.com/office/2007/relationships/diagramDrawing" Target="../diagrams/drawing5.xml"/><Relationship Id="rId23" Type="http://schemas.openxmlformats.org/officeDocument/2006/relationships/image" Target="../media/image77.png"/><Relationship Id="rId28" Type="http://schemas.openxmlformats.org/officeDocument/2006/relationships/diagramQuickStyle" Target="../diagrams/quickStyle7.xml"/><Relationship Id="rId10" Type="http://schemas.openxmlformats.org/officeDocument/2006/relationships/image" Target="../media/image50.png"/><Relationship Id="rId19" Type="http://schemas.openxmlformats.org/officeDocument/2006/relationships/diagramColors" Target="../diagrams/colors6.xml"/><Relationship Id="rId31" Type="http://schemas.openxmlformats.org/officeDocument/2006/relationships/image" Target="../media/image80.png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5.xml"/><Relationship Id="rId22" Type="http://schemas.openxmlformats.org/officeDocument/2006/relationships/image" Target="../media/image76.png"/><Relationship Id="rId27" Type="http://schemas.openxmlformats.org/officeDocument/2006/relationships/diagramLayout" Target="../diagrams/layout7.xml"/><Relationship Id="rId30" Type="http://schemas.microsoft.com/office/2007/relationships/diagramDrawing" Target="../diagrams/drawing7.xml"/><Relationship Id="rId8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4.png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922" y="-356888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147226">
            <a:off x="10287385" y="2884497"/>
            <a:ext cx="8786519" cy="4243172"/>
            <a:chOff x="0" y="0"/>
            <a:chExt cx="11715359" cy="5657563"/>
          </a:xfrm>
        </p:grpSpPr>
        <p:sp>
          <p:nvSpPr>
            <p:cNvPr id="19" name="Freeform 19"/>
            <p:cNvSpPr/>
            <p:nvPr/>
          </p:nvSpPr>
          <p:spPr>
            <a:xfrm>
              <a:off x="1353310" y="680615"/>
              <a:ext cx="1333482" cy="1729520"/>
            </a:xfrm>
            <a:custGeom>
              <a:avLst/>
              <a:gdLst/>
              <a:ahLst/>
              <a:cxnLst/>
              <a:rect l="l" t="t" r="r" b="b"/>
              <a:pathLst>
                <a:path w="1333482" h="1729520">
                  <a:moveTo>
                    <a:pt x="0" y="0"/>
                  </a:moveTo>
                  <a:lnTo>
                    <a:pt x="1333481" y="0"/>
                  </a:lnTo>
                  <a:lnTo>
                    <a:pt x="1333481" y="1729520"/>
                  </a:lnTo>
                  <a:lnTo>
                    <a:pt x="0" y="1729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686791" y="1200407"/>
              <a:ext cx="861510" cy="1112998"/>
            </a:xfrm>
            <a:custGeom>
              <a:avLst/>
              <a:gdLst/>
              <a:ahLst/>
              <a:cxnLst/>
              <a:rect l="l" t="t" r="r" b="b"/>
              <a:pathLst>
                <a:path w="861510" h="1112998">
                  <a:moveTo>
                    <a:pt x="0" y="0"/>
                  </a:moveTo>
                  <a:lnTo>
                    <a:pt x="861511" y="0"/>
                  </a:lnTo>
                  <a:lnTo>
                    <a:pt x="861511" y="1112998"/>
                  </a:lnTo>
                  <a:lnTo>
                    <a:pt x="0" y="1112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548302" y="1067534"/>
              <a:ext cx="1058502" cy="1245871"/>
            </a:xfrm>
            <a:custGeom>
              <a:avLst/>
              <a:gdLst/>
              <a:ahLst/>
              <a:cxnLst/>
              <a:rect l="l" t="t" r="r" b="b"/>
              <a:pathLst>
                <a:path w="1058502" h="1245871">
                  <a:moveTo>
                    <a:pt x="0" y="0"/>
                  </a:moveTo>
                  <a:lnTo>
                    <a:pt x="1058502" y="0"/>
                  </a:lnTo>
                  <a:lnTo>
                    <a:pt x="1058502" y="1245871"/>
                  </a:lnTo>
                  <a:lnTo>
                    <a:pt x="0" y="124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464654" y="680615"/>
              <a:ext cx="1013123" cy="1632790"/>
            </a:xfrm>
            <a:custGeom>
              <a:avLst/>
              <a:gdLst/>
              <a:ahLst/>
              <a:cxnLst/>
              <a:rect l="l" t="t" r="r" b="b"/>
              <a:pathLst>
                <a:path w="1013123" h="1632790">
                  <a:moveTo>
                    <a:pt x="0" y="0"/>
                  </a:moveTo>
                  <a:lnTo>
                    <a:pt x="1013124" y="0"/>
                  </a:lnTo>
                  <a:lnTo>
                    <a:pt x="1013124" y="1632790"/>
                  </a:lnTo>
                  <a:lnTo>
                    <a:pt x="0" y="1632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5477778" y="874075"/>
              <a:ext cx="1055986" cy="1439331"/>
            </a:xfrm>
            <a:custGeom>
              <a:avLst/>
              <a:gdLst/>
              <a:ahLst/>
              <a:cxnLst/>
              <a:rect l="l" t="t" r="r" b="b"/>
              <a:pathLst>
                <a:path w="1055986" h="1439331">
                  <a:moveTo>
                    <a:pt x="0" y="0"/>
                  </a:moveTo>
                  <a:lnTo>
                    <a:pt x="1055986" y="0"/>
                  </a:lnTo>
                  <a:lnTo>
                    <a:pt x="1055986" y="1439330"/>
                  </a:lnTo>
                  <a:lnTo>
                    <a:pt x="0" y="1439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338335" y="1163171"/>
              <a:ext cx="974412" cy="1187470"/>
            </a:xfrm>
            <a:custGeom>
              <a:avLst/>
              <a:gdLst/>
              <a:ahLst/>
              <a:cxnLst/>
              <a:rect l="l" t="t" r="r" b="b"/>
              <a:pathLst>
                <a:path w="974412" h="1187470">
                  <a:moveTo>
                    <a:pt x="0" y="0"/>
                  </a:moveTo>
                  <a:lnTo>
                    <a:pt x="974413" y="0"/>
                  </a:lnTo>
                  <a:lnTo>
                    <a:pt x="974413" y="1187470"/>
                  </a:lnTo>
                  <a:lnTo>
                    <a:pt x="0" y="118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947174" y="35196"/>
              <a:ext cx="1006462" cy="2374939"/>
            </a:xfrm>
            <a:custGeom>
              <a:avLst/>
              <a:gdLst/>
              <a:ahLst/>
              <a:cxnLst/>
              <a:rect l="l" t="t" r="r" b="b"/>
              <a:pathLst>
                <a:path w="1006462" h="2374939">
                  <a:moveTo>
                    <a:pt x="0" y="0"/>
                  </a:moveTo>
                  <a:lnTo>
                    <a:pt x="1006463" y="0"/>
                  </a:lnTo>
                  <a:lnTo>
                    <a:pt x="1006463" y="2374939"/>
                  </a:lnTo>
                  <a:lnTo>
                    <a:pt x="0" y="2374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47226">
              <a:off x="3086747" y="2357638"/>
              <a:ext cx="844605" cy="1251932"/>
            </a:xfrm>
            <a:custGeom>
              <a:avLst/>
              <a:gdLst/>
              <a:ahLst/>
              <a:cxnLst/>
              <a:rect l="l" t="t" r="r" b="b"/>
              <a:pathLst>
                <a:path w="844605" h="1251932">
                  <a:moveTo>
                    <a:pt x="0" y="0"/>
                  </a:moveTo>
                  <a:lnTo>
                    <a:pt x="844605" y="0"/>
                  </a:lnTo>
                  <a:lnTo>
                    <a:pt x="844605" y="1251932"/>
                  </a:lnTo>
                  <a:lnTo>
                    <a:pt x="0" y="1251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147226">
              <a:off x="3935609" y="2657139"/>
              <a:ext cx="695533" cy="818652"/>
            </a:xfrm>
            <a:custGeom>
              <a:avLst/>
              <a:gdLst/>
              <a:ahLst/>
              <a:cxnLst/>
              <a:rect l="l" t="t" r="r" b="b"/>
              <a:pathLst>
                <a:path w="695533" h="818652">
                  <a:moveTo>
                    <a:pt x="0" y="0"/>
                  </a:moveTo>
                  <a:lnTo>
                    <a:pt x="695533" y="0"/>
                  </a:lnTo>
                  <a:lnTo>
                    <a:pt x="695533" y="818652"/>
                  </a:lnTo>
                  <a:lnTo>
                    <a:pt x="0" y="81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147226">
              <a:off x="4626467" y="2438841"/>
              <a:ext cx="836525" cy="1004239"/>
            </a:xfrm>
            <a:custGeom>
              <a:avLst/>
              <a:gdLst/>
              <a:ahLst/>
              <a:cxnLst/>
              <a:rect l="l" t="t" r="r" b="b"/>
              <a:pathLst>
                <a:path w="836525" h="1004239">
                  <a:moveTo>
                    <a:pt x="0" y="0"/>
                  </a:moveTo>
                  <a:lnTo>
                    <a:pt x="836525" y="0"/>
                  </a:lnTo>
                  <a:lnTo>
                    <a:pt x="836525" y="1004239"/>
                  </a:lnTo>
                  <a:lnTo>
                    <a:pt x="0" y="1004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147226">
              <a:off x="5462431" y="2412637"/>
              <a:ext cx="387589" cy="1004239"/>
            </a:xfrm>
            <a:custGeom>
              <a:avLst/>
              <a:gdLst/>
              <a:ahLst/>
              <a:cxnLst/>
              <a:rect l="l" t="t" r="r" b="b"/>
              <a:pathLst>
                <a:path w="387589" h="1004239">
                  <a:moveTo>
                    <a:pt x="0" y="0"/>
                  </a:moveTo>
                  <a:lnTo>
                    <a:pt x="387589" y="0"/>
                  </a:lnTo>
                  <a:lnTo>
                    <a:pt x="387589" y="1004239"/>
                  </a:lnTo>
                  <a:lnTo>
                    <a:pt x="0" y="1004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147226">
              <a:off x="5893628" y="2573742"/>
              <a:ext cx="671768" cy="818652"/>
            </a:xfrm>
            <a:custGeom>
              <a:avLst/>
              <a:gdLst/>
              <a:ahLst/>
              <a:cxnLst/>
              <a:rect l="l" t="t" r="r" b="b"/>
              <a:pathLst>
                <a:path w="671768" h="818652">
                  <a:moveTo>
                    <a:pt x="0" y="0"/>
                  </a:moveTo>
                  <a:lnTo>
                    <a:pt x="671768" y="0"/>
                  </a:lnTo>
                  <a:lnTo>
                    <a:pt x="671768" y="818652"/>
                  </a:lnTo>
                  <a:lnTo>
                    <a:pt x="0" y="81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 rot="-147226">
              <a:off x="9093720" y="5017526"/>
              <a:ext cx="2006250" cy="597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0"/>
                </a:lnSpc>
              </a:pPr>
              <a:r>
                <a:rPr lang="en-US" sz="3924" spc="-196">
                  <a:solidFill>
                    <a:srgbClr val="000000"/>
                  </a:solidFill>
                  <a:latin typeface="Caveat"/>
                  <a:ea typeface="Caveat"/>
                  <a:cs typeface="Caveat"/>
                  <a:sym typeface="Caveat"/>
                </a:rPr>
                <a:t>Chapter 3</a:t>
              </a:r>
            </a:p>
          </p:txBody>
        </p:sp>
        <p:sp>
          <p:nvSpPr>
            <p:cNvPr id="32" name="Freeform 32"/>
            <p:cNvSpPr/>
            <p:nvPr/>
          </p:nvSpPr>
          <p:spPr>
            <a:xfrm rot="-147226">
              <a:off x="32885" y="3786302"/>
              <a:ext cx="1425306" cy="1566706"/>
            </a:xfrm>
            <a:custGeom>
              <a:avLst/>
              <a:gdLst/>
              <a:ahLst/>
              <a:cxnLst/>
              <a:rect l="l" t="t" r="r" b="b"/>
              <a:pathLst>
                <a:path w="1425306" h="1566706">
                  <a:moveTo>
                    <a:pt x="0" y="0"/>
                  </a:moveTo>
                  <a:lnTo>
                    <a:pt x="1425306" y="0"/>
                  </a:lnTo>
                  <a:lnTo>
                    <a:pt x="1425306" y="1566706"/>
                  </a:lnTo>
                  <a:lnTo>
                    <a:pt x="0" y="1566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47226">
              <a:off x="1273264" y="4219878"/>
              <a:ext cx="895696" cy="1091542"/>
            </a:xfrm>
            <a:custGeom>
              <a:avLst/>
              <a:gdLst/>
              <a:ahLst/>
              <a:cxnLst/>
              <a:rect l="l" t="t" r="r" b="b"/>
              <a:pathLst>
                <a:path w="895696" h="1091542">
                  <a:moveTo>
                    <a:pt x="0" y="0"/>
                  </a:moveTo>
                  <a:lnTo>
                    <a:pt x="895696" y="0"/>
                  </a:lnTo>
                  <a:lnTo>
                    <a:pt x="895696" y="1091542"/>
                  </a:lnTo>
                  <a:lnTo>
                    <a:pt x="0" y="1091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47226">
              <a:off x="2170199" y="4277721"/>
              <a:ext cx="914489" cy="994905"/>
            </a:xfrm>
            <a:custGeom>
              <a:avLst/>
              <a:gdLst/>
              <a:ahLst/>
              <a:cxnLst/>
              <a:rect l="l" t="t" r="r" b="b"/>
              <a:pathLst>
                <a:path w="914489" h="994905">
                  <a:moveTo>
                    <a:pt x="0" y="0"/>
                  </a:moveTo>
                  <a:lnTo>
                    <a:pt x="914489" y="0"/>
                  </a:lnTo>
                  <a:lnTo>
                    <a:pt x="914489" y="994905"/>
                  </a:lnTo>
                  <a:lnTo>
                    <a:pt x="0" y="994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47226">
              <a:off x="3070247" y="3603449"/>
              <a:ext cx="1224873" cy="1623669"/>
            </a:xfrm>
            <a:custGeom>
              <a:avLst/>
              <a:gdLst/>
              <a:ahLst/>
              <a:cxnLst/>
              <a:rect l="l" t="t" r="r" b="b"/>
              <a:pathLst>
                <a:path w="1224873" h="1623669">
                  <a:moveTo>
                    <a:pt x="0" y="0"/>
                  </a:moveTo>
                  <a:lnTo>
                    <a:pt x="1224873" y="0"/>
                  </a:lnTo>
                  <a:lnTo>
                    <a:pt x="1224873" y="1623668"/>
                  </a:lnTo>
                  <a:lnTo>
                    <a:pt x="0" y="1623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47226">
              <a:off x="4305539" y="4089937"/>
              <a:ext cx="895696" cy="1091542"/>
            </a:xfrm>
            <a:custGeom>
              <a:avLst/>
              <a:gdLst/>
              <a:ahLst/>
              <a:cxnLst/>
              <a:rect l="l" t="t" r="r" b="b"/>
              <a:pathLst>
                <a:path w="895696" h="1091542">
                  <a:moveTo>
                    <a:pt x="0" y="0"/>
                  </a:moveTo>
                  <a:lnTo>
                    <a:pt x="895696" y="0"/>
                  </a:lnTo>
                  <a:lnTo>
                    <a:pt x="895696" y="1091542"/>
                  </a:lnTo>
                  <a:lnTo>
                    <a:pt x="0" y="1091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47226">
              <a:off x="5190281" y="3708847"/>
              <a:ext cx="810325" cy="1305952"/>
            </a:xfrm>
            <a:custGeom>
              <a:avLst/>
              <a:gdLst/>
              <a:ahLst/>
              <a:cxnLst/>
              <a:rect l="l" t="t" r="r" b="b"/>
              <a:pathLst>
                <a:path w="810325" h="1305952">
                  <a:moveTo>
                    <a:pt x="0" y="0"/>
                  </a:moveTo>
                  <a:lnTo>
                    <a:pt x="810325" y="0"/>
                  </a:lnTo>
                  <a:lnTo>
                    <a:pt x="810325" y="1305953"/>
                  </a:lnTo>
                  <a:lnTo>
                    <a:pt x="0" y="130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47226">
              <a:off x="6002520" y="3667844"/>
              <a:ext cx="1102321" cy="1436329"/>
            </a:xfrm>
            <a:custGeom>
              <a:avLst/>
              <a:gdLst/>
              <a:ahLst/>
              <a:cxnLst/>
              <a:rect l="l" t="t" r="r" b="b"/>
              <a:pathLst>
                <a:path w="1102321" h="1436329">
                  <a:moveTo>
                    <a:pt x="0" y="0"/>
                  </a:moveTo>
                  <a:lnTo>
                    <a:pt x="1102321" y="0"/>
                  </a:lnTo>
                  <a:lnTo>
                    <a:pt x="1102321" y="1436329"/>
                  </a:lnTo>
                  <a:lnTo>
                    <a:pt x="0" y="1436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47226">
              <a:off x="8470792" y="3744200"/>
              <a:ext cx="1082200" cy="1273764"/>
            </a:xfrm>
            <a:custGeom>
              <a:avLst/>
              <a:gdLst/>
              <a:ahLst/>
              <a:cxnLst/>
              <a:rect l="l" t="t" r="r" b="b"/>
              <a:pathLst>
                <a:path w="1082200" h="1273764">
                  <a:moveTo>
                    <a:pt x="0" y="0"/>
                  </a:moveTo>
                  <a:lnTo>
                    <a:pt x="1082201" y="0"/>
                  </a:lnTo>
                  <a:lnTo>
                    <a:pt x="1082201" y="1273764"/>
                  </a:lnTo>
                  <a:lnTo>
                    <a:pt x="0" y="127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47226">
              <a:off x="7171871" y="3815580"/>
              <a:ext cx="1237232" cy="1235685"/>
            </a:xfrm>
            <a:custGeom>
              <a:avLst/>
              <a:gdLst/>
              <a:ahLst/>
              <a:cxnLst/>
              <a:rect l="l" t="t" r="r" b="b"/>
              <a:pathLst>
                <a:path w="1237232" h="1235685">
                  <a:moveTo>
                    <a:pt x="0" y="0"/>
                  </a:moveTo>
                  <a:lnTo>
                    <a:pt x="1237232" y="0"/>
                  </a:lnTo>
                  <a:lnTo>
                    <a:pt x="1237232" y="1235685"/>
                  </a:lnTo>
                  <a:lnTo>
                    <a:pt x="0" y="1235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 rot="-147226">
              <a:off x="2313275" y="235942"/>
              <a:ext cx="4806419" cy="38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</a:pPr>
              <a:r>
                <a:rPr lang="en-US" sz="2547" b="1" spc="-127">
                  <a:solidFill>
                    <a:srgbClr val="000000"/>
                  </a:solidFill>
                  <a:latin typeface="Caveat Bold"/>
                  <a:ea typeface="Caveat Bold"/>
                  <a:cs typeface="Caveat Bold"/>
                  <a:sym typeface="Caveat Bold"/>
                </a:rPr>
                <a:t>UN- SDG initiative</a:t>
              </a:r>
            </a:p>
          </p:txBody>
        </p:sp>
        <p:sp>
          <p:nvSpPr>
            <p:cNvPr id="42" name="Freeform 42"/>
            <p:cNvSpPr/>
            <p:nvPr/>
          </p:nvSpPr>
          <p:spPr>
            <a:xfrm rot="512678" flipH="1">
              <a:off x="10940325" y="4261557"/>
              <a:ext cx="734179" cy="604780"/>
            </a:xfrm>
            <a:custGeom>
              <a:avLst/>
              <a:gdLst/>
              <a:ahLst/>
              <a:cxnLst/>
              <a:rect l="l" t="t" r="r" b="b"/>
              <a:pathLst>
                <a:path w="734179" h="604780">
                  <a:moveTo>
                    <a:pt x="734179" y="0"/>
                  </a:moveTo>
                  <a:lnTo>
                    <a:pt x="0" y="0"/>
                  </a:lnTo>
                  <a:lnTo>
                    <a:pt x="0" y="604780"/>
                  </a:lnTo>
                  <a:lnTo>
                    <a:pt x="734179" y="604780"/>
                  </a:lnTo>
                  <a:lnTo>
                    <a:pt x="734179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44" name="Freeform 44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9"/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/>
              <a:stretch>
                <a:fillRect l="-15589" t="-14282" r="-14525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48" name="Group 48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1"/>
              <a:stretch>
                <a:fillRect t="-489" b="-489"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463893" y="9719501"/>
            <a:ext cx="5201002" cy="3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-2640697" y="3206032"/>
            <a:ext cx="10282172" cy="874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Name:</a:t>
            </a:r>
            <a:endParaRPr lang="en-US" sz="4800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-139795" y="1825441"/>
            <a:ext cx="5147004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Title: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07219" y="4322453"/>
            <a:ext cx="5490811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47891" y="7505013"/>
            <a:ext cx="2894084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Domain: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9950" y="5060192"/>
            <a:ext cx="5916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Mr.Yash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kapse</a:t>
            </a:r>
            <a:endParaRPr lang="en-IN" sz="3600" dirty="0"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Mr.Arpit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rangari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</a:p>
          <a:p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Miss.Dhanshree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Bhorkar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</a:p>
          <a:p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Miss.Kanchan</a:t>
            </a:r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IN" sz="3600" dirty="0" err="1">
                <a:latin typeface="Poppins" panose="020B0604020202020204" charset="0"/>
                <a:cs typeface="Poppins" panose="020B0604020202020204" charset="0"/>
              </a:rPr>
              <a:t>gaikwad</a:t>
            </a:r>
            <a:endParaRPr lang="en-IN" sz="36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93272" y="3383673"/>
            <a:ext cx="40799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Poppins" panose="020B0604020202020204" charset="0"/>
                <a:ea typeface="Poppins Bold"/>
                <a:cs typeface="Poppins" panose="020B0604020202020204" charset="0"/>
                <a:sym typeface="Poppins Bold"/>
              </a:rPr>
              <a:t>Team Kaizen  </a:t>
            </a:r>
            <a:endParaRPr lang="en-IN" sz="4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43029" y="7698092"/>
            <a:ext cx="1319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latin typeface="Poppins" panose="020B0604020202020204" charset="0"/>
                <a:cs typeface="Poppins" panose="020B0604020202020204" charset="0"/>
              </a:rPr>
              <a:t>SDG3: Good Health &amp; Well-Being - emergency response and healthcare accessibility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60626" y="1886512"/>
            <a:ext cx="11344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B7FC22A3-B84A-3521-D634-04C193EC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346" y="1916095"/>
            <a:ext cx="1063784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“Global Organ Matching with Privacy-Preserving AI”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Rounded Rectangle 29"/>
          <p:cNvSpPr/>
          <p:nvPr/>
        </p:nvSpPr>
        <p:spPr>
          <a:xfrm>
            <a:off x="229194" y="1122401"/>
            <a:ext cx="7686748" cy="87228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z="2200" dirty="0"/>
          </a:p>
        </p:txBody>
      </p: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56238" y="9956583"/>
            <a:ext cx="5403507" cy="341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10732" y="17385"/>
            <a:ext cx="9249220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194" y="1443158"/>
            <a:ext cx="521537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733" lvl="1" algn="just"/>
            <a:r>
              <a:rPr lang="en-US" sz="2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Problem statement </a:t>
            </a:r>
            <a:r>
              <a:rPr lang="en-US" sz="2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68118" y="1233348"/>
            <a:ext cx="5028819" cy="60763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86733" lvl="1" algn="just"/>
            <a:endParaRPr lang="en-US" sz="11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3245798" y="1233349"/>
            <a:ext cx="4880574" cy="608120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86733" lvl="1" algn="just"/>
            <a:endParaRPr lang="en-US" sz="2000" dirty="0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1434" y="7444173"/>
            <a:ext cx="7584651" cy="25534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486733" lvl="1" algn="just"/>
            <a:endParaRPr lang="en-US" sz="11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72509" y="1338298"/>
            <a:ext cx="44050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</a:t>
            </a:r>
            <a:r>
              <a:rPr lang="en-US" sz="2400" b="1" dirty="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is</a:t>
            </a: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it important in context of SDG 3?</a:t>
            </a:r>
          </a:p>
          <a:p>
            <a:pPr marL="0" lvl="1"/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1"/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1"/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1"/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IN" sz="4000" dirty="0"/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2077238872"/>
              </p:ext>
            </p:extLst>
          </p:nvPr>
        </p:nvGraphicFramePr>
        <p:xfrm>
          <a:off x="7212106" y="1898044"/>
          <a:ext cx="6537916" cy="505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8425121" y="1416412"/>
            <a:ext cx="4702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Whom does it affect?</a:t>
            </a:r>
          </a:p>
          <a:p>
            <a:endParaRPr lang="en-IN" sz="4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90599" y="7592354"/>
            <a:ext cx="537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Current challenges and gap : </a:t>
            </a:r>
          </a:p>
          <a:p>
            <a:endParaRPr lang="en-IN" sz="24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16A29B0-5DA2-78F6-E500-4E5A551E04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3917" y="2676694"/>
            <a:ext cx="1510141" cy="1510141"/>
          </a:xfrm>
          <a:prstGeom prst="rect">
            <a:avLst/>
          </a:prstGeom>
        </p:spPr>
      </p:pic>
      <p:pic>
        <p:nvPicPr>
          <p:cNvPr id="45" name="Picture 44" descr="A building with a red cross on it&#10;&#10;AI-generated content may be incorrect.">
            <a:extLst>
              <a:ext uri="{FF2B5EF4-FFF2-40B4-BE49-F238E27FC236}">
                <a16:creationId xmlns:a16="http://schemas.microsoft.com/office/drawing/2014/main" id="{833935EC-E092-B613-80CE-2EBE20B426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3917" y="4988509"/>
            <a:ext cx="1480473" cy="14804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CC386DD-5215-010E-8F7E-CFEF3B37FCD7}"/>
              </a:ext>
            </a:extLst>
          </p:cNvPr>
          <p:cNvSpPr txBox="1"/>
          <p:nvPr/>
        </p:nvSpPr>
        <p:spPr>
          <a:xfrm>
            <a:off x="461306" y="1891517"/>
            <a:ext cx="7394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Create a platform matching organ donors with recipients via privacy-preserving ML matching, global registry startup</a:t>
            </a:r>
            <a:r>
              <a:rPr lang="en-US" sz="2200" b="1" dirty="0">
                <a:latin typeface="Poppins" panose="00000500000000000000" pitchFamily="2" charset="0"/>
                <a:cs typeface="Poppins" panose="00000500000000000000" pitchFamily="2" charset="0"/>
              </a:rPr>
              <a:t>-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There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is no secure global system to match organ donors with patients. Our platform uses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privacy-preserving machine learning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to safely match donors and recipients without revealing personal data, helping save lives faster and securely.</a:t>
            </a:r>
            <a:endParaRPr lang="en-IN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C0BEA38-5BB0-0304-F7B6-A8E2B66897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6" b="27266"/>
          <a:stretch>
            <a:fillRect/>
          </a:stretch>
        </p:blipFill>
        <p:spPr>
          <a:xfrm>
            <a:off x="342526" y="5314757"/>
            <a:ext cx="6996430" cy="4388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CFFEDC-A1AE-C776-C1EC-B9684703682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9" b="15529"/>
          <a:stretch>
            <a:fillRect/>
          </a:stretch>
        </p:blipFill>
        <p:spPr>
          <a:xfrm>
            <a:off x="11007025" y="3135458"/>
            <a:ext cx="1370511" cy="9228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700383-5EE5-9C07-BE26-933ED241A5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77615" y="5584646"/>
            <a:ext cx="969885" cy="969885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B218670-0BB2-F2EA-EEC9-7EB525D71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3376" y="2413431"/>
            <a:ext cx="426331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Helps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save lives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by faster organ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Reduces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waiting 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for critical patients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Improves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access to quality healthcare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globally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Ensures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safe and ethical use of medical data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Strengthens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efficient healthcare systems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A0014FE-F290-C953-0FA0-C99F0D072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5121" y="8038678"/>
            <a:ext cx="695179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centralized global organ registry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Fragmented data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across hospitals and countries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Privacy and security risks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 sharing medical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Slow and manual matc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processes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Lack of transparency and coordination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2257" y="6772698"/>
            <a:ext cx="18288000" cy="45719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04886" y="9907897"/>
            <a:ext cx="524351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82453" y="-109023"/>
            <a:ext cx="9616730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64230" y="1704762"/>
            <a:ext cx="411479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is it innovative?</a:t>
            </a:r>
          </a:p>
          <a:p>
            <a:pPr algn="just">
              <a:lnSpc>
                <a:spcPts val="6312"/>
              </a:lnSpc>
            </a:pPr>
            <a:endParaRPr lang="en-US" sz="2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2988" y="1248593"/>
            <a:ext cx="8371722" cy="86593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200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9876" y="1402476"/>
            <a:ext cx="5286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 explanation of the idea:</a:t>
            </a:r>
          </a:p>
          <a:p>
            <a:endParaRPr lang="en-IN" dirty="0"/>
          </a:p>
        </p:txBody>
      </p:sp>
      <p:sp>
        <p:nvSpPr>
          <p:cNvPr id="38" name="Rounded Rectangle 37"/>
          <p:cNvSpPr/>
          <p:nvPr/>
        </p:nvSpPr>
        <p:spPr>
          <a:xfrm>
            <a:off x="8726655" y="5796146"/>
            <a:ext cx="4459063" cy="43383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39" name="Rounded Rectangle 38"/>
          <p:cNvSpPr/>
          <p:nvPr/>
        </p:nvSpPr>
        <p:spPr>
          <a:xfrm>
            <a:off x="13481278" y="5843954"/>
            <a:ext cx="4253152" cy="43458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1849" y="5936185"/>
            <a:ext cx="48494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733" lvl="1" algn="ctr"/>
            <a:r>
              <a:rPr lang="en-US" sz="2200" b="1" dirty="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How does it solve the problem?</a:t>
            </a:r>
          </a:p>
          <a:p>
            <a:pPr marL="486733" lvl="1"/>
            <a:endParaRPr lang="en-US" sz="2200" b="1" dirty="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3799183" y="5636067"/>
            <a:ext cx="3247684" cy="777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en-US" sz="2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proposition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5395" y="1825032"/>
            <a:ext cx="80488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JeevSetu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is a secure global platform that connects organ donors and patients during critical emergencies. Users and hospitals are verified using </a:t>
            </a:r>
            <a:r>
              <a:rPr 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DigiLocker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to ensure trust. The system uses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privacy-preserving machine learning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to find the best donor match without exposing personal data. With a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one-tap SOS button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live map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JeenSetu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quickly connects patients to the nearest compatible donors or hospitals, helping save lives faster and safely.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BE09140-0EDC-9FBD-A255-0EB04EEE71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25430" r="3260" b="22999"/>
          <a:stretch>
            <a:fillRect/>
          </a:stretch>
        </p:blipFill>
        <p:spPr>
          <a:xfrm>
            <a:off x="669484" y="4848894"/>
            <a:ext cx="7478729" cy="41500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BBD3A1C-69C3-2907-23A6-6DC47F16FA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37969" r="5675" b="38558"/>
          <a:stretch>
            <a:fillRect/>
          </a:stretch>
        </p:blipFill>
        <p:spPr>
          <a:xfrm>
            <a:off x="9296400" y="3351239"/>
            <a:ext cx="8630335" cy="2289479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260CD704-D6C9-FF0E-1AA9-AE615EBF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5033" y="1208579"/>
            <a:ext cx="522595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One-tap SOS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for instant emergency 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DigiLocker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verification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for trust and authenticity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Live map–based real-time matching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Instant alerts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to nearby donors and hospitals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238254F7-1B8F-9CF9-0E49-250A400A9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735" y="6652907"/>
            <a:ext cx="45349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One tap emergency SOS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for instant organ matching.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Automatically matches: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medical compatibility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live location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Shows nearby donors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on a secure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live 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Send instant alerts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to hospitals and eligible donors.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Verified trust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DigiLocker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integration.</a:t>
            </a: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0EE45B6B-A9B1-BDB8-F8A4-05FA78586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3407" y="6699073"/>
            <a:ext cx="424889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Instant emergency organ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Privacy-first ML compatibility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Verified donors and hospitals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One-tap SOS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Secure global registry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215" y="547682"/>
            <a:ext cx="18288000" cy="10985083"/>
            <a:chOff x="0" y="-16377"/>
            <a:chExt cx="24384000" cy="14646777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3571" y="-16377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>
                <a:latin typeface="Poppins" panose="020B0604020202020204" charset="0"/>
                <a:cs typeface="Poppins" panose="020B0604020202020204" charset="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63893" y="9719501"/>
            <a:ext cx="520100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36168" y="-908"/>
            <a:ext cx="12764022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 panose="020B0604020202020204" charset="0"/>
                <a:ea typeface="Poppins Bold"/>
                <a:cs typeface="Poppins Bold" panose="020B0604020202020204" charset="0"/>
                <a:sym typeface="Poppins Bold"/>
              </a:rPr>
              <a:t>Implementation Overview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25E48A-8E7F-81EE-B4FC-7FD244A69CF0}"/>
              </a:ext>
            </a:extLst>
          </p:cNvPr>
          <p:cNvSpPr txBox="1"/>
          <p:nvPr/>
        </p:nvSpPr>
        <p:spPr>
          <a:xfrm>
            <a:off x="498552" y="390358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Start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A29F4-DF97-66CD-142F-B143D7E6E12C}"/>
              </a:ext>
            </a:extLst>
          </p:cNvPr>
          <p:cNvSpPr txBox="1"/>
          <p:nvPr/>
        </p:nvSpPr>
        <p:spPr>
          <a:xfrm>
            <a:off x="2179847" y="3903589"/>
            <a:ext cx="3213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Emergency Organ Request Intake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FE3F97-E85B-DA66-B001-FC352D99C0CB}"/>
              </a:ext>
            </a:extLst>
          </p:cNvPr>
          <p:cNvSpPr txBox="1"/>
          <p:nvPr/>
        </p:nvSpPr>
        <p:spPr>
          <a:xfrm>
            <a:off x="5396570" y="3771272"/>
            <a:ext cx="245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User Authentication &amp; Trust Layer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C68E5-5BE0-9688-F81D-196742064B42}"/>
              </a:ext>
            </a:extLst>
          </p:cNvPr>
          <p:cNvSpPr txBox="1"/>
          <p:nvPr/>
        </p:nvSpPr>
        <p:spPr>
          <a:xfrm>
            <a:off x="9006373" y="3768070"/>
            <a:ext cx="214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Real-Time Organ Availability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89236D-85ED-4F3B-8735-4E3E882EA470}"/>
              </a:ext>
            </a:extLst>
          </p:cNvPr>
          <p:cNvSpPr txBox="1"/>
          <p:nvPr/>
        </p:nvSpPr>
        <p:spPr>
          <a:xfrm>
            <a:off x="12305817" y="373252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Matching Engine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0FEDBC-8377-F5E6-5CD8-2BB8DEA5E4D0}"/>
              </a:ext>
            </a:extLst>
          </p:cNvPr>
          <p:cNvSpPr txBox="1"/>
          <p:nvPr/>
        </p:nvSpPr>
        <p:spPr>
          <a:xfrm>
            <a:off x="15894157" y="3717081"/>
            <a:ext cx="211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Map-Based Discovery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CA761-410E-792B-5234-734A282E6DD3}"/>
              </a:ext>
            </a:extLst>
          </p:cNvPr>
          <p:cNvSpPr txBox="1"/>
          <p:nvPr/>
        </p:nvSpPr>
        <p:spPr>
          <a:xfrm>
            <a:off x="15043326" y="8106742"/>
            <a:ext cx="3188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Donar Notification Engine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9BFCBD-02BA-A7B8-2A14-7A9BFC1481D2}"/>
              </a:ext>
            </a:extLst>
          </p:cNvPr>
          <p:cNvSpPr txBox="1"/>
          <p:nvPr/>
        </p:nvSpPr>
        <p:spPr>
          <a:xfrm>
            <a:off x="12578310" y="8078026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Impact Dashboard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DBEFB6-3930-EB2B-8E0E-2D9C05D02B07}"/>
              </a:ext>
            </a:extLst>
          </p:cNvPr>
          <p:cNvSpPr txBox="1"/>
          <p:nvPr/>
        </p:nvSpPr>
        <p:spPr>
          <a:xfrm>
            <a:off x="9145421" y="7986244"/>
            <a:ext cx="2266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Admin Panel &amp; Analytics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49E6A-A0D0-BAEC-B9C7-86CAC72C63B2}"/>
              </a:ext>
            </a:extLst>
          </p:cNvPr>
          <p:cNvSpPr txBox="1"/>
          <p:nvPr/>
        </p:nvSpPr>
        <p:spPr>
          <a:xfrm>
            <a:off x="5715396" y="8007972"/>
            <a:ext cx="2846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End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: Final Report Generator</a:t>
            </a:r>
            <a:endParaRPr lang="en-IN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35102D-305B-1AA0-9583-C8286F367ED9}"/>
              </a:ext>
            </a:extLst>
          </p:cNvPr>
          <p:cNvSpPr txBox="1"/>
          <p:nvPr/>
        </p:nvSpPr>
        <p:spPr>
          <a:xfrm>
            <a:off x="2638139" y="4699340"/>
            <a:ext cx="20547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MERN, Firebase, Expo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017B56-4DD4-3B9D-163F-30062B5524B4}"/>
              </a:ext>
            </a:extLst>
          </p:cNvPr>
          <p:cNvSpPr txBox="1"/>
          <p:nvPr/>
        </p:nvSpPr>
        <p:spPr>
          <a:xfrm>
            <a:off x="5580687" y="5063118"/>
            <a:ext cx="2465441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Firebase , Twilio OTP, MongoDB, JWT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D4A099-6C04-0E30-7CC8-6D492A71B603}"/>
              </a:ext>
            </a:extLst>
          </p:cNvPr>
          <p:cNvSpPr txBox="1"/>
          <p:nvPr/>
        </p:nvSpPr>
        <p:spPr>
          <a:xfrm>
            <a:off x="9018785" y="5060276"/>
            <a:ext cx="23595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Hospital APIs, Python + Requests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C9E4D1-2EE1-94DB-27D8-7D87376F3F37}"/>
              </a:ext>
            </a:extLst>
          </p:cNvPr>
          <p:cNvSpPr txBox="1"/>
          <p:nvPr/>
        </p:nvSpPr>
        <p:spPr>
          <a:xfrm>
            <a:off x="12236557" y="4641577"/>
            <a:ext cx="20547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Fast API, Pandas, NumPy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3D092B-1E34-CEE6-07A9-93B6ECCAD1BB}"/>
              </a:ext>
            </a:extLst>
          </p:cNvPr>
          <p:cNvSpPr txBox="1"/>
          <p:nvPr/>
        </p:nvSpPr>
        <p:spPr>
          <a:xfrm>
            <a:off x="15894157" y="4590773"/>
            <a:ext cx="20547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Mapbox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, Google Maps Api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A427A9-8BB9-84B8-AB9F-A2512B30D1B6}"/>
              </a:ext>
            </a:extLst>
          </p:cNvPr>
          <p:cNvSpPr txBox="1"/>
          <p:nvPr/>
        </p:nvSpPr>
        <p:spPr>
          <a:xfrm>
            <a:off x="5929218" y="8932910"/>
            <a:ext cx="241913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Reportlab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, Pandas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D7DEDD-7D71-C73A-3296-A6B805CDE091}"/>
              </a:ext>
            </a:extLst>
          </p:cNvPr>
          <p:cNvSpPr txBox="1"/>
          <p:nvPr/>
        </p:nvSpPr>
        <p:spPr>
          <a:xfrm>
            <a:off x="9303147" y="8967495"/>
            <a:ext cx="2054783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Streamlit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, Express.js, MongoDB, Auth0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F586FB-3A0C-81DD-7213-E4208A18D67D}"/>
              </a:ext>
            </a:extLst>
          </p:cNvPr>
          <p:cNvSpPr txBox="1"/>
          <p:nvPr/>
        </p:nvSpPr>
        <p:spPr>
          <a:xfrm>
            <a:off x="12606727" y="8979077"/>
            <a:ext cx="205478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Matplotlib,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Plotly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Streamlit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DAB2D7-A8E1-7168-FC86-9DC58CEC6CF9}"/>
              </a:ext>
            </a:extLst>
          </p:cNvPr>
          <p:cNvSpPr txBox="1"/>
          <p:nvPr/>
        </p:nvSpPr>
        <p:spPr>
          <a:xfrm>
            <a:off x="15534754" y="8967495"/>
            <a:ext cx="231085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Firebase Cloud Messaging, Twilio, </a:t>
            </a:r>
            <a:endParaRPr lang="en-IN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D2056393-1B63-0BC6-5976-2C44C3F5EFFC}"/>
              </a:ext>
            </a:extLst>
          </p:cNvPr>
          <p:cNvSpPr/>
          <p:nvPr/>
        </p:nvSpPr>
        <p:spPr>
          <a:xfrm>
            <a:off x="1573336" y="3468459"/>
            <a:ext cx="1050832" cy="5059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BE2A216-E8C5-C436-4329-5E2530095D0C}"/>
              </a:ext>
            </a:extLst>
          </p:cNvPr>
          <p:cNvSpPr/>
          <p:nvPr/>
        </p:nvSpPr>
        <p:spPr>
          <a:xfrm>
            <a:off x="4636414" y="3428505"/>
            <a:ext cx="1050832" cy="5059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F84B071-9A92-6C32-932B-E862517D689D}"/>
              </a:ext>
            </a:extLst>
          </p:cNvPr>
          <p:cNvSpPr/>
          <p:nvPr/>
        </p:nvSpPr>
        <p:spPr>
          <a:xfrm>
            <a:off x="7730344" y="3413933"/>
            <a:ext cx="1050832" cy="5059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0B987058-3D11-DCE6-FE6B-9E5825A16351}"/>
              </a:ext>
            </a:extLst>
          </p:cNvPr>
          <p:cNvSpPr/>
          <p:nvPr/>
        </p:nvSpPr>
        <p:spPr>
          <a:xfrm>
            <a:off x="11095084" y="3422234"/>
            <a:ext cx="1050832" cy="5059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31C0EBFB-9A60-A1A9-D5DB-06DBB6C25A25}"/>
              </a:ext>
            </a:extLst>
          </p:cNvPr>
          <p:cNvSpPr/>
          <p:nvPr/>
        </p:nvSpPr>
        <p:spPr>
          <a:xfrm>
            <a:off x="14414881" y="3438438"/>
            <a:ext cx="1050832" cy="5059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AD6F01A3-6962-5B89-CE71-11EB3F74CD68}"/>
              </a:ext>
            </a:extLst>
          </p:cNvPr>
          <p:cNvSpPr/>
          <p:nvPr/>
        </p:nvSpPr>
        <p:spPr>
          <a:xfrm>
            <a:off x="8046128" y="7291079"/>
            <a:ext cx="1050832" cy="55118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6" name="Arrow: Left 85">
            <a:extLst>
              <a:ext uri="{FF2B5EF4-FFF2-40B4-BE49-F238E27FC236}">
                <a16:creationId xmlns:a16="http://schemas.microsoft.com/office/drawing/2014/main" id="{8F7DDD65-71C3-A840-EEC8-D64D2AC9AFB7}"/>
              </a:ext>
            </a:extLst>
          </p:cNvPr>
          <p:cNvSpPr/>
          <p:nvPr/>
        </p:nvSpPr>
        <p:spPr>
          <a:xfrm>
            <a:off x="11250553" y="7300794"/>
            <a:ext cx="1050832" cy="55118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7" name="Arrow: Left 86">
            <a:extLst>
              <a:ext uri="{FF2B5EF4-FFF2-40B4-BE49-F238E27FC236}">
                <a16:creationId xmlns:a16="http://schemas.microsoft.com/office/drawing/2014/main" id="{0DDD9A0B-DAB2-6E56-ECFB-6173A47CC48A}"/>
              </a:ext>
            </a:extLst>
          </p:cNvPr>
          <p:cNvSpPr/>
          <p:nvPr/>
        </p:nvSpPr>
        <p:spPr>
          <a:xfrm>
            <a:off x="14517910" y="7219643"/>
            <a:ext cx="1050832" cy="55118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9" name="Cross 28"/>
          <p:cNvSpPr/>
          <p:nvPr/>
        </p:nvSpPr>
        <p:spPr>
          <a:xfrm>
            <a:off x="16449790" y="5710546"/>
            <a:ext cx="856851" cy="882973"/>
          </a:xfrm>
          <a:prstGeom prst="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191" y="2654858"/>
            <a:ext cx="1107129" cy="110712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60790" y="2667935"/>
            <a:ext cx="1148404" cy="114840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1799" y="2920424"/>
            <a:ext cx="712594" cy="7125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40401" y="2416614"/>
            <a:ext cx="1295705" cy="12957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56958" y="7071626"/>
            <a:ext cx="1005360" cy="100536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37235" y="6933976"/>
            <a:ext cx="1184188" cy="11841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4122" y="6620030"/>
            <a:ext cx="1399654" cy="13996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5988" y="6967642"/>
            <a:ext cx="1116855" cy="11168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7257" y="6549496"/>
            <a:ext cx="822858" cy="8228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1FC83D-1CF1-3DD8-5305-A3012C02C2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2057" y="2650043"/>
            <a:ext cx="1184188" cy="11841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E4231E8-F5BE-E67F-96D8-FBB36635CCB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7420" y="1939213"/>
            <a:ext cx="1885673" cy="18856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1B0C4E6-14A6-ECFE-8F79-F95FA763A4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73841" y="2675709"/>
            <a:ext cx="1249876" cy="12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flipV="1">
            <a:off x="85494" y="7492840"/>
            <a:ext cx="6661222" cy="45719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5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52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5221109" y="5027808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52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74929" y="9925214"/>
            <a:ext cx="5240394" cy="31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28137" y="188905"/>
            <a:ext cx="9494079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&amp; Feasibility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260618" y="6225979"/>
            <a:ext cx="9874432" cy="152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32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, technical, economic relevance</a:t>
            </a:r>
          </a:p>
          <a:p>
            <a:pPr algn="just">
              <a:lnSpc>
                <a:spcPts val="6312"/>
              </a:lnSpc>
            </a:pPr>
            <a:endParaRPr lang="en-US" sz="32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955896401"/>
              </p:ext>
            </p:extLst>
          </p:nvPr>
        </p:nvGraphicFramePr>
        <p:xfrm>
          <a:off x="280343" y="1725576"/>
          <a:ext cx="6957345" cy="459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1" name="Rectangle 30"/>
          <p:cNvSpPr/>
          <p:nvPr/>
        </p:nvSpPr>
        <p:spPr>
          <a:xfrm>
            <a:off x="1405639" y="1054050"/>
            <a:ext cx="3865381" cy="7988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8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Expected impact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482770" y="2146980"/>
            <a:ext cx="3309430" cy="81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8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Feasibility</a:t>
            </a: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023978735"/>
              </p:ext>
            </p:extLst>
          </p:nvPr>
        </p:nvGraphicFramePr>
        <p:xfrm>
          <a:off x="7696200" y="1964320"/>
          <a:ext cx="10563568" cy="4290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317308151"/>
              </p:ext>
            </p:extLst>
          </p:nvPr>
        </p:nvGraphicFramePr>
        <p:xfrm>
          <a:off x="7730248" y="6342584"/>
          <a:ext cx="10388554" cy="382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37" name="Rectangle 36"/>
          <p:cNvSpPr/>
          <p:nvPr/>
        </p:nvSpPr>
        <p:spPr>
          <a:xfrm>
            <a:off x="9080942" y="6351708"/>
            <a:ext cx="5471050" cy="798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How it supports SDG goals</a:t>
            </a:r>
          </a:p>
        </p:txBody>
      </p:sp>
      <p:pic>
        <p:nvPicPr>
          <p:cNvPr id="33" name="Picture 32" descr="A hand holding a shield with a cross&#10;&#10;AI-generated content may be incorrect.">
            <a:extLst>
              <a:ext uri="{FF2B5EF4-FFF2-40B4-BE49-F238E27FC236}">
                <a16:creationId xmlns:a16="http://schemas.microsoft.com/office/drawing/2014/main" id="{5389A51F-0BEB-1FBD-964F-D119F870C0B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4716" y="3087901"/>
            <a:ext cx="1281173" cy="802195"/>
          </a:xfrm>
          <a:prstGeom prst="rect">
            <a:avLst/>
          </a:prstGeom>
        </p:spPr>
      </p:pic>
      <p:pic>
        <p:nvPicPr>
          <p:cNvPr id="39" name="Picture 38" descr="A hand and heart with a cross and pulse line&#10;&#10;AI-generated content may be incorrect.">
            <a:extLst>
              <a:ext uri="{FF2B5EF4-FFF2-40B4-BE49-F238E27FC236}">
                <a16:creationId xmlns:a16="http://schemas.microsoft.com/office/drawing/2014/main" id="{40D8F901-4CD1-A162-CF2C-BA3405A6960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61659" y="3144803"/>
            <a:ext cx="1044276" cy="786055"/>
          </a:xfrm>
          <a:prstGeom prst="rect">
            <a:avLst/>
          </a:prstGeom>
        </p:spPr>
      </p:pic>
      <p:pic>
        <p:nvPicPr>
          <p:cNvPr id="41" name="Picture 40" descr="A red paw print with three dots&#10;&#10;AI-generated content may be incorrect.">
            <a:extLst>
              <a:ext uri="{FF2B5EF4-FFF2-40B4-BE49-F238E27FC236}">
                <a16:creationId xmlns:a16="http://schemas.microsoft.com/office/drawing/2014/main" id="{7A49FF44-0F10-A0C4-BBDE-87B8A20C845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9393" y="5334927"/>
            <a:ext cx="790233" cy="790233"/>
          </a:xfrm>
          <a:prstGeom prst="rect">
            <a:avLst/>
          </a:prstGeom>
        </p:spPr>
      </p:pic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0769390-8C2E-6327-F436-2353A35E45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48096" y="5339556"/>
            <a:ext cx="790233" cy="790233"/>
          </a:xfrm>
          <a:prstGeom prst="rect">
            <a:avLst/>
          </a:prstGeom>
        </p:spPr>
      </p:pic>
      <p:pic>
        <p:nvPicPr>
          <p:cNvPr id="45" name="Picture 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47C776E-1561-EFE9-54F0-99BB78327DA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227752" y="5492638"/>
            <a:ext cx="696226" cy="69622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828705" y="1940343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Live saved: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545541" y="4277914"/>
            <a:ext cx="220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Verified network: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2019004" y="3224819"/>
            <a:ext cx="1402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latin typeface="Poppins" panose="020B0604020202020204" charset="0"/>
                <a:cs typeface="Poppins" panose="020B0604020202020204" charset="0"/>
              </a:rPr>
              <a:t>Scalable: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18760" y="3296765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en-IN" sz="2000" b="1" dirty="0">
                <a:latin typeface="Poppins" panose="020B0604020202020204" charset="0"/>
                <a:cs typeface="Poppins" panose="020B0604020202020204" charset="0"/>
              </a:rPr>
              <a:t>Cost-Effective: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868229" y="7500460"/>
            <a:ext cx="2776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latin typeface="Poppins" panose="00000500000000000000" pitchFamily="2" charset="0"/>
                <a:cs typeface="Poppins" panose="00000500000000000000" pitchFamily="2" charset="0"/>
              </a:rPr>
              <a:t>Emergency Care Enhancement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228235" y="7615239"/>
            <a:ext cx="348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latin typeface="Poppins" panose="020B0604020202020204" charset="0"/>
                <a:cs typeface="Poppins" panose="020B0604020202020204" charset="0"/>
              </a:rPr>
              <a:t>Healthcare</a:t>
            </a:r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000" b="1" dirty="0">
                <a:latin typeface="Poppins" panose="020B0604020202020204" charset="0"/>
                <a:cs typeface="Poppins" panose="020B0604020202020204" charset="0"/>
              </a:rPr>
              <a:t>accessibility</a:t>
            </a:r>
            <a:endParaRPr lang="en-US" b="1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096933" y="7529279"/>
            <a:ext cx="2776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Digital health </a:t>
            </a:r>
          </a:p>
          <a:p>
            <a:pPr lvl="0" algn="ctr"/>
            <a:r>
              <a:rPr lang="en-US" b="1" dirty="0">
                <a:latin typeface="Poppins" panose="020B0604020202020204" charset="0"/>
                <a:cs typeface="Poppins" panose="020B0604020202020204" charset="0"/>
              </a:rPr>
              <a:t>infrastructure:</a:t>
            </a:r>
          </a:p>
        </p:txBody>
      </p:sp>
      <p:sp>
        <p:nvSpPr>
          <p:cNvPr id="48" name="Rectangle 1"/>
          <p:cNvSpPr>
            <a:spLocks noChangeArrowheads="1"/>
          </p:cNvSpPr>
          <p:nvPr/>
        </p:nvSpPr>
        <p:spPr bwMode="auto">
          <a:xfrm>
            <a:off x="438136" y="7210402"/>
            <a:ext cx="7046261" cy="224676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Social: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Saves lives by giving fast, trusted help during medical emergencies.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Technical: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Uses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DigiLocker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verification, live maps, and smart matching to connect the right people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Economic: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Reduces emergency costs and wastage by using a low-cost, efficient digital system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B4E19E-87A1-81E1-8085-9E7F936691E0}"/>
              </a:ext>
            </a:extLst>
          </p:cNvPr>
          <p:cNvSpPr txBox="1"/>
          <p:nvPr/>
        </p:nvSpPr>
        <p:spPr>
          <a:xfrm>
            <a:off x="496475" y="4257088"/>
            <a:ext cx="2664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Poppins" panose="00000500000000000000" pitchFamily="2" charset="0"/>
                <a:cs typeface="Poppins" panose="00000500000000000000" pitchFamily="2" charset="0"/>
              </a:rPr>
              <a:t>Nearby Donor Visibility: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FDA63-2408-9FAF-1D80-50C57E1D49A8}"/>
              </a:ext>
            </a:extLst>
          </p:cNvPr>
          <p:cNvSpPr txBox="1"/>
          <p:nvPr/>
        </p:nvSpPr>
        <p:spPr>
          <a:xfrm>
            <a:off x="459501" y="4457176"/>
            <a:ext cx="2738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tracking helps hospitals quickly find the nearest compatible donors and facilities.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B8DD0-B404-4C30-C4B6-2E8FCCB55421}"/>
              </a:ext>
            </a:extLst>
          </p:cNvPr>
          <p:cNvSpPr txBox="1"/>
          <p:nvPr/>
        </p:nvSpPr>
        <p:spPr>
          <a:xfrm>
            <a:off x="7942302" y="3705999"/>
            <a:ext cx="31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Uses digital verification and automated matching to reduce manual and operational costs.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1B3B1B-7F8E-5F08-A96A-D361385D6581}"/>
              </a:ext>
            </a:extLst>
          </p:cNvPr>
          <p:cNvSpPr txBox="1"/>
          <p:nvPr/>
        </p:nvSpPr>
        <p:spPr>
          <a:xfrm>
            <a:off x="11734799" y="3795423"/>
            <a:ext cx="2980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Cloud-based architecture allows easy expansion across hospitals, cities, and countries.</a:t>
            </a:r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7FC284-9A19-4235-0FA9-6B80ECBA287F}"/>
              </a:ext>
            </a:extLst>
          </p:cNvPr>
          <p:cNvSpPr txBox="1"/>
          <p:nvPr/>
        </p:nvSpPr>
        <p:spPr>
          <a:xfrm>
            <a:off x="15591460" y="3754551"/>
            <a:ext cx="256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Combines privacy-preserving ML with real-time location tracking for secure organ matching</a:t>
            </a:r>
            <a:endParaRPr lang="en-IN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190" y="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73128" y="9953300"/>
            <a:ext cx="5509941" cy="33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3557" y="62854"/>
            <a:ext cx="13919353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 &amp; Future Scope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7426" y="1504457"/>
            <a:ext cx="10729031" cy="1543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8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will you generate revenue in your terms</a:t>
            </a:r>
          </a:p>
          <a:p>
            <a:pPr algn="just">
              <a:lnSpc>
                <a:spcPts val="6312"/>
              </a:lnSpc>
            </a:pPr>
            <a:endParaRPr lang="en-US" sz="3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131171756"/>
              </p:ext>
            </p:extLst>
          </p:nvPr>
        </p:nvGraphicFramePr>
        <p:xfrm>
          <a:off x="1179991" y="7740135"/>
          <a:ext cx="15558133" cy="215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2866358014"/>
              </p:ext>
            </p:extLst>
          </p:nvPr>
        </p:nvGraphicFramePr>
        <p:xfrm>
          <a:off x="11251729" y="2293485"/>
          <a:ext cx="5349838" cy="3741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8" name="Rectangle 47"/>
          <p:cNvSpPr/>
          <p:nvPr/>
        </p:nvSpPr>
        <p:spPr>
          <a:xfrm>
            <a:off x="1642615" y="6251212"/>
            <a:ext cx="9144000" cy="7844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Roadmap (next 6 months or year)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632083" y="1469464"/>
            <a:ext cx="58300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733" lvl="1" algn="just">
              <a:lnSpc>
                <a:spcPts val="6312"/>
              </a:lnSpc>
            </a:pPr>
            <a:r>
              <a:rPr lang="en-US" sz="2800" b="1" dirty="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Future improvements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E3069-30B8-162F-9B50-21B6FBD43D40}"/>
              </a:ext>
            </a:extLst>
          </p:cNvPr>
          <p:cNvSpPr txBox="1"/>
          <p:nvPr/>
        </p:nvSpPr>
        <p:spPr>
          <a:xfrm>
            <a:off x="14658124" y="3940563"/>
            <a:ext cx="613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7E7B24-04EB-7B89-4E11-3CAFD2DE91EB}"/>
              </a:ext>
            </a:extLst>
          </p:cNvPr>
          <p:cNvSpPr txBox="1"/>
          <p:nvPr/>
        </p:nvSpPr>
        <p:spPr>
          <a:xfrm>
            <a:off x="13676408" y="4478115"/>
            <a:ext cx="500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🌐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DBDB81E-BD14-8876-DB35-A4334C6E6F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774853" y="3159781"/>
            <a:ext cx="728732" cy="6060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A9EDBF-1431-08A3-9470-FF7A7669D767}"/>
              </a:ext>
            </a:extLst>
          </p:cNvPr>
          <p:cNvSpPr/>
          <p:nvPr/>
        </p:nvSpPr>
        <p:spPr>
          <a:xfrm>
            <a:off x="10185918" y="3072057"/>
            <a:ext cx="1564053" cy="1172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" panose="020B0604020202020204" charset="0"/>
                <a:cs typeface="Poppins" panose="020B0604020202020204" charset="0"/>
              </a:rPr>
              <a:t>Predict blood shortages in advance</a:t>
            </a:r>
            <a:endParaRPr lang="en-IN" sz="1600" dirty="0">
              <a:latin typeface="Poppins" panose="020B0604020202020204" charset="0"/>
              <a:cs typeface="Poppins" panose="020B0604020202020204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792C142-AD79-7334-BE6D-DA6F805820AA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5376916" y="3318918"/>
            <a:ext cx="1570053" cy="925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D96C106-73C5-E6EA-1104-BA676F69A200}"/>
              </a:ext>
            </a:extLst>
          </p:cNvPr>
          <p:cNvSpPr/>
          <p:nvPr/>
        </p:nvSpPr>
        <p:spPr>
          <a:xfrm>
            <a:off x="16059451" y="4244842"/>
            <a:ext cx="1775036" cy="10620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Poppins" panose="020B0604020202020204" charset="0"/>
                <a:cs typeface="Poppins" panose="020B0604020202020204" charset="0"/>
              </a:rPr>
              <a:t>Ambulance &amp; emergency service linking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65F1FFF-2563-A7E0-ACBF-FB544CC04C27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12850751" y="5857164"/>
            <a:ext cx="1009218" cy="4933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D5DBC72-E694-F11D-7422-47E5923DD87C}"/>
              </a:ext>
            </a:extLst>
          </p:cNvPr>
          <p:cNvSpPr/>
          <p:nvPr/>
        </p:nvSpPr>
        <p:spPr>
          <a:xfrm>
            <a:off x="11186751" y="5706247"/>
            <a:ext cx="1664000" cy="12884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Poppins" panose="020B0604020202020204" charset="0"/>
              <a:cs typeface="Poppins" panose="020B0604020202020204" charset="0"/>
            </a:endParaRPr>
          </a:p>
          <a:p>
            <a:pPr algn="ctr"/>
            <a:r>
              <a:rPr lang="en-US" sz="1600" dirty="0">
                <a:latin typeface="Poppins" panose="020B0604020202020204" charset="0"/>
                <a:cs typeface="Poppins" panose="020B0604020202020204" charset="0"/>
              </a:rPr>
              <a:t>Multi-language &amp; offline SOS for rural areas</a:t>
            </a:r>
          </a:p>
          <a:p>
            <a:pPr algn="ctr"/>
            <a:endParaRPr lang="en-IN" sz="16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09D6D9-326F-1153-A48D-50BDC57BA407}"/>
              </a:ext>
            </a:extLst>
          </p:cNvPr>
          <p:cNvSpPr/>
          <p:nvPr/>
        </p:nvSpPr>
        <p:spPr>
          <a:xfrm>
            <a:off x="381370" y="7240586"/>
            <a:ext cx="1832572" cy="333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Foundation</a:t>
            </a:r>
            <a:endParaRPr lang="en-IN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9B3A08-DD58-CA71-8008-F8D969372857}"/>
              </a:ext>
            </a:extLst>
          </p:cNvPr>
          <p:cNvSpPr/>
          <p:nvPr/>
        </p:nvSpPr>
        <p:spPr>
          <a:xfrm>
            <a:off x="12763530" y="7253786"/>
            <a:ext cx="1894593" cy="320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Pilot &amp; Scale</a:t>
            </a:r>
            <a:endParaRPr lang="en-IN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3655B85-B2CA-AFB1-808D-0E6532F4BE09}"/>
              </a:ext>
            </a:extLst>
          </p:cNvPr>
          <p:cNvSpPr/>
          <p:nvPr/>
        </p:nvSpPr>
        <p:spPr>
          <a:xfrm>
            <a:off x="8874444" y="7258969"/>
            <a:ext cx="1832572" cy="40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Expansion</a:t>
            </a:r>
            <a:endParaRPr lang="en-IN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86A1F1-C739-CA7A-D6AE-1BC8C546F129}"/>
              </a:ext>
            </a:extLst>
          </p:cNvPr>
          <p:cNvSpPr/>
          <p:nvPr/>
        </p:nvSpPr>
        <p:spPr>
          <a:xfrm>
            <a:off x="4718453" y="7277807"/>
            <a:ext cx="2781200" cy="405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Trust &amp; Integration</a:t>
            </a:r>
            <a:endParaRPr lang="en-IN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9" name="Picture 78" descr="A cellphone with a stack of coins&#10;&#10;AI-generated content may be incorrect.">
            <a:extLst>
              <a:ext uri="{FF2B5EF4-FFF2-40B4-BE49-F238E27FC236}">
                <a16:creationId xmlns:a16="http://schemas.microsoft.com/office/drawing/2014/main" id="{4AE8B474-C6EC-45EB-2453-B5D519044A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1371" y="8062601"/>
            <a:ext cx="1005131" cy="1005131"/>
          </a:xfrm>
          <a:prstGeom prst="rect">
            <a:avLst/>
          </a:prstGeom>
        </p:spPr>
      </p:pic>
      <p:pic>
        <p:nvPicPr>
          <p:cNvPr id="81" name="Picture 80" descr="A close-up of a badge&#10;&#10;AI-generated content may be incorrect.">
            <a:extLst>
              <a:ext uri="{FF2B5EF4-FFF2-40B4-BE49-F238E27FC236}">
                <a16:creationId xmlns:a16="http://schemas.microsoft.com/office/drawing/2014/main" id="{39FC80C8-13C2-49A1-CBE5-99CDE4B296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08869" y="6937800"/>
            <a:ext cx="911264" cy="911264"/>
          </a:xfrm>
          <a:prstGeom prst="rect">
            <a:avLst/>
          </a:prstGeom>
        </p:spPr>
      </p:pic>
      <p:pic>
        <p:nvPicPr>
          <p:cNvPr id="83" name="Picture 82" descr="Hands holding a blue hat and a green cross and fire&#10;&#10;AI-generated content may be incorrect.">
            <a:extLst>
              <a:ext uri="{FF2B5EF4-FFF2-40B4-BE49-F238E27FC236}">
                <a16:creationId xmlns:a16="http://schemas.microsoft.com/office/drawing/2014/main" id="{0F266CDE-92CB-3E1D-9BFF-92911F6261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19503" y="8983590"/>
            <a:ext cx="702419" cy="702419"/>
          </a:xfrm>
          <a:prstGeom prst="rect">
            <a:avLst/>
          </a:prstGeom>
        </p:spPr>
      </p:pic>
      <p:pic>
        <p:nvPicPr>
          <p:cNvPr id="85" name="Picture 84" descr="A blue figure running with a red and white box and a red and white cross&#10;&#10;AI-generated content may be incorrect.">
            <a:extLst>
              <a:ext uri="{FF2B5EF4-FFF2-40B4-BE49-F238E27FC236}">
                <a16:creationId xmlns:a16="http://schemas.microsoft.com/office/drawing/2014/main" id="{123484A4-A388-EA34-792B-BF1F688EE9C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96936" y="7111810"/>
            <a:ext cx="707571" cy="707571"/>
          </a:xfrm>
          <a:prstGeom prst="rect">
            <a:avLst/>
          </a:prstGeom>
        </p:spPr>
      </p:pic>
      <p:pic>
        <p:nvPicPr>
          <p:cNvPr id="87" name="Picture 86" descr="A rocket flying over a city&#10;&#10;AI-generated content may be incorrect.">
            <a:extLst>
              <a:ext uri="{FF2B5EF4-FFF2-40B4-BE49-F238E27FC236}">
                <a16:creationId xmlns:a16="http://schemas.microsoft.com/office/drawing/2014/main" id="{EC888509-9E8F-0EAB-7622-D35FA55363F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971300" y="6762732"/>
            <a:ext cx="911264" cy="911264"/>
          </a:xfrm>
          <a:prstGeom prst="rect">
            <a:avLst/>
          </a:prstGeom>
        </p:spPr>
      </p:pic>
      <p:graphicFrame>
        <p:nvGraphicFramePr>
          <p:cNvPr id="88" name="Diagram 87">
            <a:extLst>
              <a:ext uri="{FF2B5EF4-FFF2-40B4-BE49-F238E27FC236}">
                <a16:creationId xmlns:a16="http://schemas.microsoft.com/office/drawing/2014/main" id="{76FF59D3-F50B-3A5B-6BF5-93741A666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708562"/>
              </p:ext>
            </p:extLst>
          </p:nvPr>
        </p:nvGraphicFramePr>
        <p:xfrm>
          <a:off x="164183" y="1956581"/>
          <a:ext cx="9647726" cy="407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pic>
        <p:nvPicPr>
          <p:cNvPr id="92" name="Picture 91" descr="A building with a cross on top&#10;&#10;AI-generated content may be incorrect.">
            <a:extLst>
              <a:ext uri="{FF2B5EF4-FFF2-40B4-BE49-F238E27FC236}">
                <a16:creationId xmlns:a16="http://schemas.microsoft.com/office/drawing/2014/main" id="{C8B54297-E0BE-989E-6AD0-ADFA00BC461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3430" y="2415701"/>
            <a:ext cx="1127327" cy="1127327"/>
          </a:xfrm>
          <a:prstGeom prst="rect">
            <a:avLst/>
          </a:prstGeom>
        </p:spPr>
      </p:pic>
      <p:pic>
        <p:nvPicPr>
          <p:cNvPr id="94" name="Picture 93" descr="A blue pharmacy building with a sign and a door&#10;&#10;AI-generated content may be incorrect.">
            <a:extLst>
              <a:ext uri="{FF2B5EF4-FFF2-40B4-BE49-F238E27FC236}">
                <a16:creationId xmlns:a16="http://schemas.microsoft.com/office/drawing/2014/main" id="{625DC1F8-4095-F820-BDBA-A32FA321796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8357" y="2372002"/>
            <a:ext cx="1059159" cy="1131244"/>
          </a:xfrm>
          <a:prstGeom prst="rect">
            <a:avLst/>
          </a:prstGeom>
        </p:spPr>
      </p:pic>
      <p:pic>
        <p:nvPicPr>
          <p:cNvPr id="96" name="Picture 95" descr="A blue building with windows&#10;&#10;AI-generated content may be incorrect.">
            <a:extLst>
              <a:ext uri="{FF2B5EF4-FFF2-40B4-BE49-F238E27FC236}">
                <a16:creationId xmlns:a16="http://schemas.microsoft.com/office/drawing/2014/main" id="{DE79EDD1-2FD1-D2FC-F396-E04726F8D0B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500" y="4071408"/>
            <a:ext cx="1235452" cy="1235452"/>
          </a:xfrm>
          <a:prstGeom prst="rect">
            <a:avLst/>
          </a:prstGeom>
        </p:spPr>
      </p:pic>
      <p:pic>
        <p:nvPicPr>
          <p:cNvPr id="100" name="Picture 99" descr="A computer screen with graphics and a pie chart&#10;&#10;AI-generated content may be incorrect.">
            <a:extLst>
              <a:ext uri="{FF2B5EF4-FFF2-40B4-BE49-F238E27FC236}">
                <a16:creationId xmlns:a16="http://schemas.microsoft.com/office/drawing/2014/main" id="{157994F9-01B4-57DB-15FB-7C04C63ECE5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103224" y="4334469"/>
            <a:ext cx="972391" cy="972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265" y="-342900"/>
            <a:ext cx="18288000" cy="10972800"/>
            <a:chOff x="0" y="0"/>
            <a:chExt cx="24384000" cy="14630400"/>
          </a:xfrm>
        </p:grpSpPr>
        <p:sp>
          <p:nvSpPr>
            <p:cNvPr id="3" name="Freeform 3"/>
            <p:cNvSpPr/>
            <p:nvPr/>
          </p:nvSpPr>
          <p:spPr>
            <a:xfrm>
              <a:off x="195072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36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36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95072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8768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8768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876800" y="4884141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630400" y="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30400" y="97536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630400" y="4876800"/>
              <a:ext cx="4876800" cy="4876800"/>
            </a:xfrm>
            <a:custGeom>
              <a:avLst/>
              <a:gdLst/>
              <a:ahLst/>
              <a:cxnLst/>
              <a:rect l="l" t="t" r="r" b="b"/>
              <a:pathLst>
                <a:path w="4876800" h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7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407420" y="134405"/>
            <a:ext cx="3519315" cy="934145"/>
            <a:chOff x="0" y="0"/>
            <a:chExt cx="4692420" cy="1245527"/>
          </a:xfrm>
        </p:grpSpPr>
        <p:sp>
          <p:nvSpPr>
            <p:cNvPr id="19" name="Freeform 19"/>
            <p:cNvSpPr/>
            <p:nvPr/>
          </p:nvSpPr>
          <p:spPr>
            <a:xfrm>
              <a:off x="1643291" y="233036"/>
              <a:ext cx="1118835" cy="863153"/>
            </a:xfrm>
            <a:custGeom>
              <a:avLst/>
              <a:gdLst/>
              <a:ahLst/>
              <a:cxnLst/>
              <a:rect l="l" t="t" r="r" b="b"/>
              <a:pathLst>
                <a:path w="1118835" h="863153">
                  <a:moveTo>
                    <a:pt x="0" y="0"/>
                  </a:moveTo>
                  <a:lnTo>
                    <a:pt x="1118835" y="0"/>
                  </a:lnTo>
                  <a:lnTo>
                    <a:pt x="1118835" y="863153"/>
                  </a:lnTo>
                  <a:lnTo>
                    <a:pt x="0" y="86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61" cy="1096189"/>
            </a:xfrm>
            <a:custGeom>
              <a:avLst/>
              <a:gdLst/>
              <a:ahLst/>
              <a:cxnLst/>
              <a:rect l="l" t="t" r="r" b="b"/>
              <a:pathLst>
                <a:path w="1292661" h="1096189">
                  <a:moveTo>
                    <a:pt x="0" y="0"/>
                  </a:moveTo>
                  <a:lnTo>
                    <a:pt x="1292661" y="0"/>
                  </a:lnTo>
                  <a:lnTo>
                    <a:pt x="1292661" y="1096189"/>
                  </a:lnTo>
                  <a:lnTo>
                    <a:pt x="0" y="1096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905209" y="200391"/>
              <a:ext cx="1787211" cy="1045135"/>
            </a:xfrm>
            <a:custGeom>
              <a:avLst/>
              <a:gdLst/>
              <a:ahLst/>
              <a:cxnLst/>
              <a:rect l="l" t="t" r="r" b="b"/>
              <a:pathLst>
                <a:path w="1787211" h="1045135">
                  <a:moveTo>
                    <a:pt x="0" y="0"/>
                  </a:moveTo>
                  <a:lnTo>
                    <a:pt x="1787211" y="0"/>
                  </a:lnTo>
                  <a:lnTo>
                    <a:pt x="1787211" y="1045136"/>
                  </a:lnTo>
                  <a:lnTo>
                    <a:pt x="0" y="1045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589" t="-14282" r="-1452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45875" y="-799312"/>
            <a:ext cx="965651" cy="1867862"/>
            <a:chOff x="0" y="0"/>
            <a:chExt cx="1287534" cy="2490482"/>
          </a:xfrm>
        </p:grpSpPr>
        <p:grpSp>
          <p:nvGrpSpPr>
            <p:cNvPr id="23" name="Group 23"/>
            <p:cNvGrpSpPr/>
            <p:nvPr/>
          </p:nvGrpSpPr>
          <p:grpSpPr>
            <a:xfrm>
              <a:off x="79936" y="0"/>
              <a:ext cx="1169956" cy="2490482"/>
              <a:chOff x="0" y="0"/>
              <a:chExt cx="249524" cy="5311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9524" cy="531162"/>
              </a:xfrm>
              <a:custGeom>
                <a:avLst/>
                <a:gdLst/>
                <a:ahLst/>
                <a:cxnLst/>
                <a:rect l="l" t="t" r="r" b="b"/>
                <a:pathLst>
                  <a:path w="249524" h="531162">
                    <a:moveTo>
                      <a:pt x="124762" y="0"/>
                    </a:moveTo>
                    <a:lnTo>
                      <a:pt x="124762" y="0"/>
                    </a:lnTo>
                    <a:cubicBezTo>
                      <a:pt x="193666" y="0"/>
                      <a:pt x="249524" y="55858"/>
                      <a:pt x="249524" y="124762"/>
                    </a:cubicBezTo>
                    <a:lnTo>
                      <a:pt x="249524" y="406400"/>
                    </a:lnTo>
                    <a:cubicBezTo>
                      <a:pt x="249524" y="439489"/>
                      <a:pt x="236380" y="471223"/>
                      <a:pt x="212982" y="494620"/>
                    </a:cubicBezTo>
                    <a:cubicBezTo>
                      <a:pt x="189585" y="518018"/>
                      <a:pt x="157851" y="531162"/>
                      <a:pt x="124762" y="531162"/>
                    </a:cubicBezTo>
                    <a:lnTo>
                      <a:pt x="124762" y="531162"/>
                    </a:lnTo>
                    <a:cubicBezTo>
                      <a:pt x="91673" y="531162"/>
                      <a:pt x="59939" y="518018"/>
                      <a:pt x="36542" y="494620"/>
                    </a:cubicBezTo>
                    <a:cubicBezTo>
                      <a:pt x="13145" y="471223"/>
                      <a:pt x="0" y="439489"/>
                      <a:pt x="0" y="406400"/>
                    </a:cubicBezTo>
                    <a:lnTo>
                      <a:pt x="0" y="124762"/>
                    </a:lnTo>
                    <a:cubicBezTo>
                      <a:pt x="0" y="91673"/>
                      <a:pt x="13145" y="59939"/>
                      <a:pt x="36542" y="36542"/>
                    </a:cubicBezTo>
                    <a:cubicBezTo>
                      <a:pt x="59939" y="13145"/>
                      <a:pt x="91673" y="0"/>
                      <a:pt x="124762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66675"/>
                <a:ext cx="249524" cy="597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1293424"/>
              <a:ext cx="1287534" cy="1163491"/>
            </a:xfrm>
            <a:custGeom>
              <a:avLst/>
              <a:gdLst/>
              <a:ahLst/>
              <a:cxnLst/>
              <a:rect l="l" t="t" r="r" b="b"/>
              <a:pathLst>
                <a:path w="1287534" h="1163491">
                  <a:moveTo>
                    <a:pt x="0" y="0"/>
                  </a:moveTo>
                  <a:lnTo>
                    <a:pt x="1287534" y="0"/>
                  </a:lnTo>
                  <a:lnTo>
                    <a:pt x="1287534" y="1163490"/>
                  </a:lnTo>
                  <a:lnTo>
                    <a:pt x="0" y="116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9" b="-48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361265" y="9884095"/>
            <a:ext cx="538157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 India Hackathon 3.0 • SDG 3 &amp; SDG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45470" y="-11835"/>
            <a:ext cx="5562600" cy="116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86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EDB89A-4213-CAD3-A61F-E86924FE2CAE}"/>
              </a:ext>
            </a:extLst>
          </p:cNvPr>
          <p:cNvCxnSpPr/>
          <p:nvPr/>
        </p:nvCxnSpPr>
        <p:spPr>
          <a:xfrm>
            <a:off x="8610600" y="1943100"/>
            <a:ext cx="0" cy="63246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32D4F0-24A5-31C9-70B6-CC22F4DEA986}"/>
              </a:ext>
            </a:extLst>
          </p:cNvPr>
          <p:cNvCxnSpPr>
            <a:cxnSpLocks/>
          </p:cNvCxnSpPr>
          <p:nvPr/>
        </p:nvCxnSpPr>
        <p:spPr>
          <a:xfrm flipH="1">
            <a:off x="3210267" y="4610100"/>
            <a:ext cx="1080066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2448545F-21A4-E0EE-EB7E-BFD9BF956C1B}"/>
              </a:ext>
            </a:extLst>
          </p:cNvPr>
          <p:cNvSpPr/>
          <p:nvPr/>
        </p:nvSpPr>
        <p:spPr>
          <a:xfrm>
            <a:off x="9019200" y="2709325"/>
            <a:ext cx="1814826" cy="1605707"/>
          </a:xfrm>
          <a:prstGeom prst="rtTriangl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49D1FC9C-4C98-8B38-622F-00B202254261}"/>
              </a:ext>
            </a:extLst>
          </p:cNvPr>
          <p:cNvSpPr/>
          <p:nvPr/>
        </p:nvSpPr>
        <p:spPr>
          <a:xfrm rot="16200000">
            <a:off x="6574741" y="2598877"/>
            <a:ext cx="1605707" cy="182660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9B86AEDB-1EEB-1CE3-34CF-B43658FDF371}"/>
              </a:ext>
            </a:extLst>
          </p:cNvPr>
          <p:cNvSpPr/>
          <p:nvPr/>
        </p:nvSpPr>
        <p:spPr>
          <a:xfrm rot="5400000">
            <a:off x="9028873" y="4842028"/>
            <a:ext cx="1814825" cy="1814825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A3A90C12-F8A2-97B6-1A54-ACC3DE503A25}"/>
              </a:ext>
            </a:extLst>
          </p:cNvPr>
          <p:cNvSpPr/>
          <p:nvPr/>
        </p:nvSpPr>
        <p:spPr>
          <a:xfrm rot="10800000">
            <a:off x="6477000" y="4831834"/>
            <a:ext cx="1798657" cy="1835213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C544E9-9129-C7C1-A33D-84E01877DF0E}"/>
              </a:ext>
            </a:extLst>
          </p:cNvPr>
          <p:cNvSpPr/>
          <p:nvPr/>
        </p:nvSpPr>
        <p:spPr>
          <a:xfrm>
            <a:off x="11486465" y="2033260"/>
            <a:ext cx="3505199" cy="225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 maps, SOS alerts, and data integration enable faster, smarter emergency response.</a:t>
            </a:r>
          </a:p>
          <a:p>
            <a:pPr algn="ctr"/>
            <a:endParaRPr lang="en-IN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8205DC-ECFD-EA12-1F11-0B783A779A57}"/>
              </a:ext>
            </a:extLst>
          </p:cNvPr>
          <p:cNvSpPr/>
          <p:nvPr/>
        </p:nvSpPr>
        <p:spPr>
          <a:xfrm>
            <a:off x="11486465" y="5343069"/>
            <a:ext cx="3505199" cy="225762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The platform is practical, scalable, and capable of saving lives in real-world scenarios.</a:t>
            </a:r>
          </a:p>
          <a:p>
            <a:pPr algn="ctr"/>
            <a:endParaRPr lang="en-IN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C5A560B-81D1-80E8-6257-271E9E5364AE}"/>
              </a:ext>
            </a:extLst>
          </p:cNvPr>
          <p:cNvSpPr/>
          <p:nvPr/>
        </p:nvSpPr>
        <p:spPr>
          <a:xfrm>
            <a:off x="2663850" y="2033260"/>
            <a:ext cx="3505199" cy="22576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The solution addresses a real and critical problem of delayed blood and medicine access during emergencies.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05D48CF-45F6-C414-2736-3225AD715FD2}"/>
              </a:ext>
            </a:extLst>
          </p:cNvPr>
          <p:cNvSpPr/>
          <p:nvPr/>
        </p:nvSpPr>
        <p:spPr>
          <a:xfrm>
            <a:off x="2663850" y="5343070"/>
            <a:ext cx="3505199" cy="2257627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0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DigiLocker</a:t>
            </a:r>
            <a:r>
              <a:rPr lang="en-US" alt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-based verification ensures trust, accuracy, and reliability of donor information.</a:t>
            </a:r>
          </a:p>
          <a:p>
            <a:pPr algn="ctr"/>
            <a:endParaRPr lang="en-IN" dirty="0"/>
          </a:p>
        </p:txBody>
      </p:sp>
      <p:pic>
        <p:nvPicPr>
          <p:cNvPr id="69" name="Picture 68" descr="A white ambulance with a red cross on the side&#10;&#10;AI-generated content may be incorrect.">
            <a:extLst>
              <a:ext uri="{FF2B5EF4-FFF2-40B4-BE49-F238E27FC236}">
                <a16:creationId xmlns:a16="http://schemas.microsoft.com/office/drawing/2014/main" id="{CB33D27C-6B7E-9940-58B1-C088FC7989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729" y="2552700"/>
            <a:ext cx="1594029" cy="1594029"/>
          </a:xfrm>
          <a:prstGeom prst="rect">
            <a:avLst/>
          </a:prstGeom>
        </p:spPr>
      </p:pic>
      <p:pic>
        <p:nvPicPr>
          <p:cNvPr id="73" name="Picture 72" descr="A person in a yellow shirt&#10;&#10;AI-generated content may be incorrect.">
            <a:extLst>
              <a:ext uri="{FF2B5EF4-FFF2-40B4-BE49-F238E27FC236}">
                <a16:creationId xmlns:a16="http://schemas.microsoft.com/office/drawing/2014/main" id="{26D0FF4C-F27B-CE22-FA0A-1310C1CEF1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733" y="6418055"/>
            <a:ext cx="1472646" cy="1472646"/>
          </a:xfrm>
          <a:prstGeom prst="rect">
            <a:avLst/>
          </a:prstGeom>
        </p:spPr>
      </p:pic>
      <p:pic>
        <p:nvPicPr>
          <p:cNvPr id="75" name="Picture 74" descr="A colorful rectangular object with a red circle and a pink circle&#10;&#10;AI-generated content may be incorrect.">
            <a:extLst>
              <a:ext uri="{FF2B5EF4-FFF2-40B4-BE49-F238E27FC236}">
                <a16:creationId xmlns:a16="http://schemas.microsoft.com/office/drawing/2014/main" id="{E08BE822-487B-622C-094E-12C6D031B7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75302" y="2390978"/>
            <a:ext cx="1755751" cy="1755751"/>
          </a:xfrm>
          <a:prstGeom prst="rect">
            <a:avLst/>
          </a:prstGeom>
        </p:spPr>
      </p:pic>
      <p:pic>
        <p:nvPicPr>
          <p:cNvPr id="77" name="Picture 76" descr="A screen shot of a phone&#10;&#10;AI-generated content may be incorrect.">
            <a:extLst>
              <a:ext uri="{FF2B5EF4-FFF2-40B4-BE49-F238E27FC236}">
                <a16:creationId xmlns:a16="http://schemas.microsoft.com/office/drawing/2014/main" id="{FEC9BAC8-D216-59B8-60EE-F36D411C3C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87671" y="6667048"/>
            <a:ext cx="1947730" cy="1947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966</Words>
  <Application>Microsoft Office PowerPoint</Application>
  <PresentationFormat>Custom</PresentationFormat>
  <Paragraphs>190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Poppins</vt:lpstr>
      <vt:lpstr>Calibri</vt:lpstr>
      <vt:lpstr>Arial</vt:lpstr>
      <vt:lpstr>Wingdings</vt:lpstr>
      <vt:lpstr>Poppins Bold</vt:lpstr>
      <vt:lpstr>Caveat</vt:lpstr>
      <vt:lpstr>Caveat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Central_India_Hackathon_Chapter_3</dc:title>
  <dc:creator>PIYUSH</dc:creator>
  <cp:lastModifiedBy>Kanchan Gaikwad</cp:lastModifiedBy>
  <cp:revision>53</cp:revision>
  <dcterms:created xsi:type="dcterms:W3CDTF">2006-08-16T00:00:00Z</dcterms:created>
  <dcterms:modified xsi:type="dcterms:W3CDTF">2026-01-30T13:11:44Z</dcterms:modified>
  <dc:identifier>DAG59eLebgA</dc:identifier>
</cp:coreProperties>
</file>